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6C9E1-A76A-9D04-8C0A-F3DFAAEF07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F6B84B-C75F-8858-2EC3-6FD74C2E4A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CA471-B99E-6AA6-322E-343EEF92C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B887B-34E2-A714-A569-4A7B0FD1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0D2860-02F0-80D0-FD42-DC598D30E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920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03E5B-7FA0-6AE0-91E4-BD374313A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79C6C-16F0-F98B-E177-56E42E50AE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B2D34-1662-2E44-570B-3C38ADA1F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D7B43-B830-484C-A215-1DC975A42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6753A-E95A-1B03-89EA-BE37CFE8C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20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04B4C-462E-6E00-0CA3-448105469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E4613C-3049-4055-0B84-6C5F1925A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F4336-8BD8-70E1-3BCC-9AA7DF8FF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E777D-4656-306D-7531-33526E325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5C0F8-ECCF-DF80-5ECB-EF68006F0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4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ED04-C442-FC68-9C04-96C8AE054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5574B-E0D2-D0AD-DF0F-F72472F025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E795C8-F244-4C8D-6532-3C39BA7CB4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8F202-356B-1B04-042C-7B183E736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636C3-0E1A-3863-A03E-56078CD62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37609-107B-0E94-E3DD-5EA24353A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99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9F80A-546E-508C-27E3-377DEA5F3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3C088-5528-3ED8-DB5E-EB6AA7571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A2757-A24C-7C59-6615-1DA2592BB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800E2A-2341-8216-AC35-3B24B82A70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D6C699-BB30-8DAE-3B50-2AF783E2BC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9A558F-C94F-9751-7812-A69A685B2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751948-7C6A-FD69-90CE-C050AFCF7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3BFE4D-860B-190D-0623-FA8B3EC82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270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A68A5-932E-CFC1-2EAF-4AB486D8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FEE507-2F48-9D8C-A7CB-2C6769A87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600AFA-2E2B-9A10-390A-FDE741F20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3692BB-53E4-DF68-A13A-DFDB51850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96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EF4F42-422C-64D7-1453-66845D3EA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8540EA-FD10-6571-E424-622D6426B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07601B-2633-5395-3F58-32DC86E50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87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2AF21-2776-39F9-27BE-4A3EED6E5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F8104-4101-9F4D-F620-067B1A1809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13BA91-699D-50ED-FD7F-2CD513316F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63B2D4-3C0C-B039-D553-4CC0C1AFC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44F22E-FDC1-2B65-ACB3-A1F5B1DE8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693F21-D543-E6F4-ACCB-F12D335F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957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05512-9291-E317-91FC-9FC63F6C6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77AA5E-1DA6-42A2-5F3E-FDD0171C2B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5A0345-23DD-6B66-BE36-CA0DABF93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12ABB2-49EE-5FE9-F127-43C8382AB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B1D087-5B35-D8D9-3B64-4A309204F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B97B4E-BC35-51BC-7B45-64C4C98D7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588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C47-6935-C0F6-4A11-609810B59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7EA045-7B0C-CBB6-3F96-CADFA11902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55F9F-5B05-C7D7-3EBD-058E35DC8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5EF07-CBB6-B614-897C-93C74C6E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0BDBB-B633-7074-AAF1-9EBD064E6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098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ABAA02-9B23-7BF6-335C-728219931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5253A-8E88-BC8A-7D42-9298E5C143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C5AFB-B29D-B3B8-B836-25C57F602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04199-9899-AE25-862B-07A9B408B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525CA-BF82-3C17-4AD6-C269A8BB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93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F1EB44-C08A-D73B-6970-9BD643DC9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569F89-FE51-4CE8-7045-4A68D3A75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C42CD-85F0-DC50-B257-A94F88188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46684-E8D1-40E3-8BC6-550A66BD6909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F2CB7-F2C9-BFB3-47DA-2E3A9728C5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C0DEDE-F7D9-BF7E-55A7-649D26EADB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4E135-F0B6-4CFF-98C4-4B0FCF65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20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D20439-C97C-97C1-303B-2F1D733B93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b="14838"/>
          <a:stretch/>
        </p:blipFill>
        <p:spPr>
          <a:xfrm>
            <a:off x="501041" y="224514"/>
            <a:ext cx="11098060" cy="624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893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Coleman</dc:creator>
  <cp:lastModifiedBy>Debbie Coleman</cp:lastModifiedBy>
  <cp:revision>1</cp:revision>
  <dcterms:created xsi:type="dcterms:W3CDTF">2024-09-03T13:49:12Z</dcterms:created>
  <dcterms:modified xsi:type="dcterms:W3CDTF">2024-09-03T13:50:49Z</dcterms:modified>
</cp:coreProperties>
</file>