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7" d="100"/>
          <a:sy n="87" d="100"/>
        </p:scale>
        <p:origin x="6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20018-DFDC-442D-808E-FF300DCAACDA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6AAC3-9C34-4BC3-BAFB-EEF437209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664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20018-DFDC-442D-808E-FF300DCAACDA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6AAC3-9C34-4BC3-BAFB-EEF437209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334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20018-DFDC-442D-808E-FF300DCAACDA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6AAC3-9C34-4BC3-BAFB-EEF437209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684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20018-DFDC-442D-808E-FF300DCAACDA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6AAC3-9C34-4BC3-BAFB-EEF437209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433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20018-DFDC-442D-808E-FF300DCAACDA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6AAC3-9C34-4BC3-BAFB-EEF437209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978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20018-DFDC-442D-808E-FF300DCAACDA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6AAC3-9C34-4BC3-BAFB-EEF437209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565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20018-DFDC-442D-808E-FF300DCAACDA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6AAC3-9C34-4BC3-BAFB-EEF437209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535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20018-DFDC-442D-808E-FF300DCAACDA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6AAC3-9C34-4BC3-BAFB-EEF437209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756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20018-DFDC-442D-808E-FF300DCAACDA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6AAC3-9C34-4BC3-BAFB-EEF437209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719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20018-DFDC-442D-808E-FF300DCAACDA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6AAC3-9C34-4BC3-BAFB-EEF437209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268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20018-DFDC-442D-808E-FF300DCAACDA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6AAC3-9C34-4BC3-BAFB-EEF437209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406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20018-DFDC-442D-808E-FF300DCAACDA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6AAC3-9C34-4BC3-BAFB-EEF437209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957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13FDDB-AB5F-9DAE-FB5C-E4CED4A414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066" y="150471"/>
            <a:ext cx="11623171" cy="6574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606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Margaret Ellul</dc:creator>
  <cp:lastModifiedBy>Margaret Ellul</cp:lastModifiedBy>
  <cp:revision>2</cp:revision>
  <dcterms:created xsi:type="dcterms:W3CDTF">2022-09-04T21:10:51Z</dcterms:created>
  <dcterms:modified xsi:type="dcterms:W3CDTF">2022-09-09T06:59:03Z</dcterms:modified>
</cp:coreProperties>
</file>