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3" d="100"/>
          <a:sy n="83" d="100"/>
        </p:scale>
        <p:origin x="29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82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96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32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567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785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805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9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36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108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9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C52B-00D1-4681-B464-2A24D7FC38C5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7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5B09CE-59C7-4A4B-B87C-9F9F8468526A}"/>
              </a:ext>
            </a:extLst>
          </p:cNvPr>
          <p:cNvSpPr txBox="1"/>
          <p:nvPr/>
        </p:nvSpPr>
        <p:spPr>
          <a:xfrm>
            <a:off x="856527" y="570764"/>
            <a:ext cx="5810491" cy="881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BGN Price List</a:t>
            </a:r>
          </a:p>
          <a:p>
            <a:pPr>
              <a:tabLst>
                <a:tab pos="2595563" algn="l"/>
              </a:tabLst>
            </a:pPr>
            <a:endParaRPr lang="en-GB" sz="1500" b="1" dirty="0"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>
              <a:tabLst>
                <a:tab pos="2595563" algn="l"/>
              </a:tabLst>
            </a:pPr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Main meal 					£2.50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Pasta/Noodle pot with selection of sauces 	£2.50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Selection of salad Pots 					£2.50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Chicken melts 							£2.30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Burger 								£2.40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Hot Dog 								£2.10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Pizza Slice 							£1.20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Jacket potato + 2 fillings 					£2.50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Chips/roast/mashed potato/Hash Browns 	£1.50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Vegetables							£1.00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Bacon/sausage bap						£2.00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Sausage Roll							£1.65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Bagel (Cheese &amp; Ham)					£1.80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Waffle 								£1.20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Nachos 								£1.65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Panini/wrap/baguette					£2.60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Sandwiches 							£2.20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Soup with roll 							£2.00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Soup 								£1.50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Roll 									     50p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Homemade cake options 					£1.20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Pastries/Home Baking/Cookies 			£1.20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Fruit 								     80p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Plain water 							     90p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Flavoured water 						£1.20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Small drink 							£1.00</a:t>
            </a:r>
          </a:p>
          <a:p>
            <a:r>
              <a:rPr lang="en-GB" sz="1500" b="1" dirty="0">
                <a:latin typeface="Gadugi" panose="020B0502040204020203" pitchFamily="34" charset="0"/>
                <a:ea typeface="Gadugi" panose="020B0502040204020203" pitchFamily="34" charset="0"/>
              </a:rPr>
              <a:t>Ice Cream/Lolly 						£1.20</a:t>
            </a:r>
          </a:p>
          <a:p>
            <a:endParaRPr lang="en-GB" sz="1000" b="1" dirty="0">
              <a:latin typeface="Gadugi" panose="020B0502040204020203" pitchFamily="34" charset="0"/>
              <a:ea typeface="Gadugi" panose="020B0502040204020203" pitchFamily="34" charset="0"/>
            </a:endParaRPr>
          </a:p>
          <a:p>
            <a:endParaRPr lang="en-GB" sz="1000" b="1" dirty="0"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 algn="ctr"/>
            <a:r>
              <a:rPr lang="en-GB" sz="1300" b="1" dirty="0">
                <a:solidFill>
                  <a:srgbClr val="00B0F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BREAK TIME MEAL DEAL - £3.00</a:t>
            </a:r>
          </a:p>
          <a:p>
            <a:pPr algn="ctr"/>
            <a:r>
              <a:rPr lang="en-GB" sz="1300" b="1" dirty="0">
                <a:solidFill>
                  <a:srgbClr val="00B0F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SANDWICH + FRUIT OR YOGHURT &amp; DRINK</a:t>
            </a:r>
          </a:p>
          <a:p>
            <a:pPr algn="ctr"/>
            <a:endParaRPr lang="en-GB" sz="1300" b="1" dirty="0">
              <a:solidFill>
                <a:srgbClr val="00B0F0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 algn="ctr"/>
            <a:r>
              <a:rPr lang="en-GB" sz="1300" b="1" dirty="0">
                <a:solidFill>
                  <a:srgbClr val="00B0F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        LUNCH TIME MEAL DEAL - £3.00</a:t>
            </a:r>
          </a:p>
          <a:p>
            <a:pPr algn="ctr"/>
            <a:r>
              <a:rPr lang="en-GB" sz="1300" b="1" dirty="0">
                <a:solidFill>
                  <a:srgbClr val="00B0F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MAIN/PASTA &amp; YOGHURT OR FRUIT OR HOME BAKING &amp; DESSERT</a:t>
            </a:r>
          </a:p>
          <a:p>
            <a:pPr algn="ctr"/>
            <a:endParaRPr lang="en-GB" sz="1400" b="1" dirty="0"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 algn="ctr"/>
            <a:r>
              <a:rPr lang="en-GB" sz="1000" b="1" dirty="0">
                <a:latin typeface="Gadugi" panose="020B0502040204020203" pitchFamily="34" charset="0"/>
                <a:ea typeface="Gadugi" panose="020B0502040204020203" pitchFamily="34" charset="0"/>
              </a:rPr>
              <a:t>September 2025</a:t>
            </a:r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C4EF8179-BF36-4806-BA5B-AFF594CB3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2" y="0"/>
            <a:ext cx="747173" cy="969954"/>
          </a:xfrm>
          <a:prstGeom prst="rect">
            <a:avLst/>
          </a:prstGeom>
        </p:spPr>
      </p:pic>
      <p:pic>
        <p:nvPicPr>
          <p:cNvPr id="2" name="Picture 2" descr="The Pope Francis Catholic Multi Academy Company - Home">
            <a:extLst>
              <a:ext uri="{FF2B5EF4-FFF2-40B4-BE49-F238E27FC236}">
                <a16:creationId xmlns:a16="http://schemas.microsoft.com/office/drawing/2014/main" id="{FA9BD4AE-8BF5-D2EC-8A7B-2EF8378A8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991" y="0"/>
            <a:ext cx="909907" cy="114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770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340</Words>
  <Application>Microsoft Office PowerPoint</Application>
  <PresentationFormat>On-screen Show (4:3)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Gadugi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Butler</dc:creator>
  <cp:lastModifiedBy>Debbie Coleman (Staff)</cp:lastModifiedBy>
  <cp:revision>16</cp:revision>
  <cp:lastPrinted>2025-02-14T12:17:04Z</cp:lastPrinted>
  <dcterms:created xsi:type="dcterms:W3CDTF">2021-05-26T10:28:44Z</dcterms:created>
  <dcterms:modified xsi:type="dcterms:W3CDTF">2025-09-05T08:00:17Z</dcterms:modified>
</cp:coreProperties>
</file>