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414" r:id="rId4"/>
    <p:sldId id="415"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3.xml"/><Relationship Id="rId4" Type="http://schemas.openxmlformats.org/officeDocument/2006/relationships/slide" Target="slides/slide2.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A3BA66-A6E5-251F-08AA-D827F854009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EBD8BAE-90AE-EDFA-9357-C0D1CC78593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25BF6C0-3E31-ABFB-D324-C2CE9239003C}"/>
              </a:ext>
            </a:extLst>
          </p:cNvPr>
          <p:cNvSpPr>
            <a:spLocks noGrp="1"/>
          </p:cNvSpPr>
          <p:nvPr>
            <p:ph type="dt" sz="half" idx="10"/>
          </p:nvPr>
        </p:nvSpPr>
        <p:spPr/>
        <p:txBody>
          <a:bodyPr/>
          <a:lstStyle/>
          <a:p>
            <a:fld id="{65C25462-F27D-4C50-8289-BB09B822C957}" type="datetimeFigureOut">
              <a:rPr lang="en-GB" smtClean="0"/>
              <a:t>04/09/2025</a:t>
            </a:fld>
            <a:endParaRPr lang="en-GB"/>
          </a:p>
        </p:txBody>
      </p:sp>
      <p:sp>
        <p:nvSpPr>
          <p:cNvPr id="5" name="Footer Placeholder 4">
            <a:extLst>
              <a:ext uri="{FF2B5EF4-FFF2-40B4-BE49-F238E27FC236}">
                <a16:creationId xmlns:a16="http://schemas.microsoft.com/office/drawing/2014/main" id="{0659DCE7-96B0-D06B-2740-6947489640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A40D442-2450-1031-68F3-D7E4587648E3}"/>
              </a:ext>
            </a:extLst>
          </p:cNvPr>
          <p:cNvSpPr>
            <a:spLocks noGrp="1"/>
          </p:cNvSpPr>
          <p:nvPr>
            <p:ph type="sldNum" sz="quarter" idx="12"/>
          </p:nvPr>
        </p:nvSpPr>
        <p:spPr/>
        <p:txBody>
          <a:bodyPr/>
          <a:lstStyle/>
          <a:p>
            <a:fld id="{37C51D2D-3512-4BA6-9341-19F914790828}" type="slidenum">
              <a:rPr lang="en-GB" smtClean="0"/>
              <a:t>‹#›</a:t>
            </a:fld>
            <a:endParaRPr lang="en-GB"/>
          </a:p>
        </p:txBody>
      </p:sp>
    </p:spTree>
    <p:extLst>
      <p:ext uri="{BB962C8B-B14F-4D97-AF65-F5344CB8AC3E}">
        <p14:creationId xmlns:p14="http://schemas.microsoft.com/office/powerpoint/2010/main" val="1799896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25B25-A590-B3DA-6E54-C120FA609E4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502843-7ACF-54EC-C338-69C3473EBBA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2C18115-D17A-1997-1756-EF1577E455C2}"/>
              </a:ext>
            </a:extLst>
          </p:cNvPr>
          <p:cNvSpPr>
            <a:spLocks noGrp="1"/>
          </p:cNvSpPr>
          <p:nvPr>
            <p:ph type="dt" sz="half" idx="10"/>
          </p:nvPr>
        </p:nvSpPr>
        <p:spPr/>
        <p:txBody>
          <a:bodyPr/>
          <a:lstStyle/>
          <a:p>
            <a:fld id="{65C25462-F27D-4C50-8289-BB09B822C957}" type="datetimeFigureOut">
              <a:rPr lang="en-GB" smtClean="0"/>
              <a:t>04/09/2025</a:t>
            </a:fld>
            <a:endParaRPr lang="en-GB"/>
          </a:p>
        </p:txBody>
      </p:sp>
      <p:sp>
        <p:nvSpPr>
          <p:cNvPr id="5" name="Footer Placeholder 4">
            <a:extLst>
              <a:ext uri="{FF2B5EF4-FFF2-40B4-BE49-F238E27FC236}">
                <a16:creationId xmlns:a16="http://schemas.microsoft.com/office/drawing/2014/main" id="{DD5076B3-F3B4-5F89-443B-27170417E35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A5D23E6-CD26-7EB3-9AD0-4CCCB345881D}"/>
              </a:ext>
            </a:extLst>
          </p:cNvPr>
          <p:cNvSpPr>
            <a:spLocks noGrp="1"/>
          </p:cNvSpPr>
          <p:nvPr>
            <p:ph type="sldNum" sz="quarter" idx="12"/>
          </p:nvPr>
        </p:nvSpPr>
        <p:spPr/>
        <p:txBody>
          <a:bodyPr/>
          <a:lstStyle/>
          <a:p>
            <a:fld id="{37C51D2D-3512-4BA6-9341-19F914790828}" type="slidenum">
              <a:rPr lang="en-GB" smtClean="0"/>
              <a:t>‹#›</a:t>
            </a:fld>
            <a:endParaRPr lang="en-GB"/>
          </a:p>
        </p:txBody>
      </p:sp>
    </p:spTree>
    <p:extLst>
      <p:ext uri="{BB962C8B-B14F-4D97-AF65-F5344CB8AC3E}">
        <p14:creationId xmlns:p14="http://schemas.microsoft.com/office/powerpoint/2010/main" val="2362207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0745F-8C2E-3CEC-0282-98A04A1B25A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4854AF5-8247-E38F-6E79-B4B3AC2E14C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295CB56-FCBE-B7D5-9756-BC78E36B6606}"/>
              </a:ext>
            </a:extLst>
          </p:cNvPr>
          <p:cNvSpPr>
            <a:spLocks noGrp="1"/>
          </p:cNvSpPr>
          <p:nvPr>
            <p:ph type="dt" sz="half" idx="10"/>
          </p:nvPr>
        </p:nvSpPr>
        <p:spPr/>
        <p:txBody>
          <a:bodyPr/>
          <a:lstStyle/>
          <a:p>
            <a:fld id="{65C25462-F27D-4C50-8289-BB09B822C957}" type="datetimeFigureOut">
              <a:rPr lang="en-GB" smtClean="0"/>
              <a:t>04/09/2025</a:t>
            </a:fld>
            <a:endParaRPr lang="en-GB"/>
          </a:p>
        </p:txBody>
      </p:sp>
      <p:sp>
        <p:nvSpPr>
          <p:cNvPr id="5" name="Footer Placeholder 4">
            <a:extLst>
              <a:ext uri="{FF2B5EF4-FFF2-40B4-BE49-F238E27FC236}">
                <a16:creationId xmlns:a16="http://schemas.microsoft.com/office/drawing/2014/main" id="{32F6576F-4BB5-8D36-37CF-B0DAB0837F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017764-A41B-3BE2-F2EF-A1EAC22C57B8}"/>
              </a:ext>
            </a:extLst>
          </p:cNvPr>
          <p:cNvSpPr>
            <a:spLocks noGrp="1"/>
          </p:cNvSpPr>
          <p:nvPr>
            <p:ph type="sldNum" sz="quarter" idx="12"/>
          </p:nvPr>
        </p:nvSpPr>
        <p:spPr/>
        <p:txBody>
          <a:bodyPr/>
          <a:lstStyle/>
          <a:p>
            <a:fld id="{37C51D2D-3512-4BA6-9341-19F914790828}" type="slidenum">
              <a:rPr lang="en-GB" smtClean="0"/>
              <a:t>‹#›</a:t>
            </a:fld>
            <a:endParaRPr lang="en-GB"/>
          </a:p>
        </p:txBody>
      </p:sp>
    </p:spTree>
    <p:extLst>
      <p:ext uri="{BB962C8B-B14F-4D97-AF65-F5344CB8AC3E}">
        <p14:creationId xmlns:p14="http://schemas.microsoft.com/office/powerpoint/2010/main" val="21072866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A3182-F0F1-E820-8EE1-0B628137E3B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DA5CC3A-FFE0-29AC-7C20-C14935C1542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D56D710-FE50-40EA-62B6-06F9A04F732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2A77C03-97C9-9C37-5C56-7C7734F39D17}"/>
              </a:ext>
            </a:extLst>
          </p:cNvPr>
          <p:cNvSpPr>
            <a:spLocks noGrp="1"/>
          </p:cNvSpPr>
          <p:nvPr>
            <p:ph type="dt" sz="half" idx="10"/>
          </p:nvPr>
        </p:nvSpPr>
        <p:spPr/>
        <p:txBody>
          <a:bodyPr/>
          <a:lstStyle/>
          <a:p>
            <a:fld id="{65C25462-F27D-4C50-8289-BB09B822C957}" type="datetimeFigureOut">
              <a:rPr lang="en-GB" smtClean="0"/>
              <a:t>04/09/2025</a:t>
            </a:fld>
            <a:endParaRPr lang="en-GB"/>
          </a:p>
        </p:txBody>
      </p:sp>
      <p:sp>
        <p:nvSpPr>
          <p:cNvPr id="6" name="Footer Placeholder 5">
            <a:extLst>
              <a:ext uri="{FF2B5EF4-FFF2-40B4-BE49-F238E27FC236}">
                <a16:creationId xmlns:a16="http://schemas.microsoft.com/office/drawing/2014/main" id="{7B431EB1-2755-8CF7-7928-43DBB82930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3884815-43B9-CFBF-0FB5-248F8AF93E63}"/>
              </a:ext>
            </a:extLst>
          </p:cNvPr>
          <p:cNvSpPr>
            <a:spLocks noGrp="1"/>
          </p:cNvSpPr>
          <p:nvPr>
            <p:ph type="sldNum" sz="quarter" idx="12"/>
          </p:nvPr>
        </p:nvSpPr>
        <p:spPr/>
        <p:txBody>
          <a:bodyPr/>
          <a:lstStyle/>
          <a:p>
            <a:fld id="{37C51D2D-3512-4BA6-9341-19F914790828}" type="slidenum">
              <a:rPr lang="en-GB" smtClean="0"/>
              <a:t>‹#›</a:t>
            </a:fld>
            <a:endParaRPr lang="en-GB"/>
          </a:p>
        </p:txBody>
      </p:sp>
    </p:spTree>
    <p:extLst>
      <p:ext uri="{BB962C8B-B14F-4D97-AF65-F5344CB8AC3E}">
        <p14:creationId xmlns:p14="http://schemas.microsoft.com/office/powerpoint/2010/main" val="41626264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FFC18F-5F96-5607-340E-5DB9F9F8556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D50C7DA-4798-9FBB-FA95-B8A7D06AFDD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1D5200A-5F03-DDAB-4461-B5E51F8FC6F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D4CD974-A779-C2A1-1707-E7449BCF691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2E8E91D-6C14-D445-BD47-E307DC03B7C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8C2DF7E-106E-49BD-AB92-AD2A027898C6}"/>
              </a:ext>
            </a:extLst>
          </p:cNvPr>
          <p:cNvSpPr>
            <a:spLocks noGrp="1"/>
          </p:cNvSpPr>
          <p:nvPr>
            <p:ph type="dt" sz="half" idx="10"/>
          </p:nvPr>
        </p:nvSpPr>
        <p:spPr/>
        <p:txBody>
          <a:bodyPr/>
          <a:lstStyle/>
          <a:p>
            <a:fld id="{65C25462-F27D-4C50-8289-BB09B822C957}" type="datetimeFigureOut">
              <a:rPr lang="en-GB" smtClean="0"/>
              <a:t>04/09/2025</a:t>
            </a:fld>
            <a:endParaRPr lang="en-GB"/>
          </a:p>
        </p:txBody>
      </p:sp>
      <p:sp>
        <p:nvSpPr>
          <p:cNvPr id="8" name="Footer Placeholder 7">
            <a:extLst>
              <a:ext uri="{FF2B5EF4-FFF2-40B4-BE49-F238E27FC236}">
                <a16:creationId xmlns:a16="http://schemas.microsoft.com/office/drawing/2014/main" id="{358F6B8A-04F1-31B2-24D3-60E8A7557B9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F4A1B28-88E0-DA25-227E-B23BA48FB921}"/>
              </a:ext>
            </a:extLst>
          </p:cNvPr>
          <p:cNvSpPr>
            <a:spLocks noGrp="1"/>
          </p:cNvSpPr>
          <p:nvPr>
            <p:ph type="sldNum" sz="quarter" idx="12"/>
          </p:nvPr>
        </p:nvSpPr>
        <p:spPr/>
        <p:txBody>
          <a:bodyPr/>
          <a:lstStyle/>
          <a:p>
            <a:fld id="{37C51D2D-3512-4BA6-9341-19F914790828}" type="slidenum">
              <a:rPr lang="en-GB" smtClean="0"/>
              <a:t>‹#›</a:t>
            </a:fld>
            <a:endParaRPr lang="en-GB"/>
          </a:p>
        </p:txBody>
      </p:sp>
    </p:spTree>
    <p:extLst>
      <p:ext uri="{BB962C8B-B14F-4D97-AF65-F5344CB8AC3E}">
        <p14:creationId xmlns:p14="http://schemas.microsoft.com/office/powerpoint/2010/main" val="7819450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CE582-3EE0-E755-9BA7-AADA3FF0CD4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DAB7726-69B2-7AF3-413E-B07A90B7D42F}"/>
              </a:ext>
            </a:extLst>
          </p:cNvPr>
          <p:cNvSpPr>
            <a:spLocks noGrp="1"/>
          </p:cNvSpPr>
          <p:nvPr>
            <p:ph type="dt" sz="half" idx="10"/>
          </p:nvPr>
        </p:nvSpPr>
        <p:spPr/>
        <p:txBody>
          <a:bodyPr/>
          <a:lstStyle/>
          <a:p>
            <a:fld id="{65C25462-F27D-4C50-8289-BB09B822C957}" type="datetimeFigureOut">
              <a:rPr lang="en-GB" smtClean="0"/>
              <a:t>04/09/2025</a:t>
            </a:fld>
            <a:endParaRPr lang="en-GB"/>
          </a:p>
        </p:txBody>
      </p:sp>
      <p:sp>
        <p:nvSpPr>
          <p:cNvPr id="4" name="Footer Placeholder 3">
            <a:extLst>
              <a:ext uri="{FF2B5EF4-FFF2-40B4-BE49-F238E27FC236}">
                <a16:creationId xmlns:a16="http://schemas.microsoft.com/office/drawing/2014/main" id="{69E0426D-F573-4585-D83D-6C5FFE84AEF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9E18E08-C091-B38B-5252-88808D0C959F}"/>
              </a:ext>
            </a:extLst>
          </p:cNvPr>
          <p:cNvSpPr>
            <a:spLocks noGrp="1"/>
          </p:cNvSpPr>
          <p:nvPr>
            <p:ph type="sldNum" sz="quarter" idx="12"/>
          </p:nvPr>
        </p:nvSpPr>
        <p:spPr/>
        <p:txBody>
          <a:bodyPr/>
          <a:lstStyle/>
          <a:p>
            <a:fld id="{37C51D2D-3512-4BA6-9341-19F914790828}" type="slidenum">
              <a:rPr lang="en-GB" smtClean="0"/>
              <a:t>‹#›</a:t>
            </a:fld>
            <a:endParaRPr lang="en-GB"/>
          </a:p>
        </p:txBody>
      </p:sp>
    </p:spTree>
    <p:extLst>
      <p:ext uri="{BB962C8B-B14F-4D97-AF65-F5344CB8AC3E}">
        <p14:creationId xmlns:p14="http://schemas.microsoft.com/office/powerpoint/2010/main" val="38888256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8DF87-A2D9-675B-8D22-DD597ACEA39C}"/>
              </a:ext>
            </a:extLst>
          </p:cNvPr>
          <p:cNvSpPr>
            <a:spLocks noGrp="1"/>
          </p:cNvSpPr>
          <p:nvPr>
            <p:ph type="dt" sz="half" idx="10"/>
          </p:nvPr>
        </p:nvSpPr>
        <p:spPr/>
        <p:txBody>
          <a:bodyPr/>
          <a:lstStyle/>
          <a:p>
            <a:fld id="{65C25462-F27D-4C50-8289-BB09B822C957}" type="datetimeFigureOut">
              <a:rPr lang="en-GB" smtClean="0"/>
              <a:t>04/09/2025</a:t>
            </a:fld>
            <a:endParaRPr lang="en-GB"/>
          </a:p>
        </p:txBody>
      </p:sp>
      <p:sp>
        <p:nvSpPr>
          <p:cNvPr id="3" name="Footer Placeholder 2">
            <a:extLst>
              <a:ext uri="{FF2B5EF4-FFF2-40B4-BE49-F238E27FC236}">
                <a16:creationId xmlns:a16="http://schemas.microsoft.com/office/drawing/2014/main" id="{815E57CB-35B9-FADD-72FA-C6FCF1372D1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73AF019-FB59-59F2-93E8-EDFA09E7242F}"/>
              </a:ext>
            </a:extLst>
          </p:cNvPr>
          <p:cNvSpPr>
            <a:spLocks noGrp="1"/>
          </p:cNvSpPr>
          <p:nvPr>
            <p:ph type="sldNum" sz="quarter" idx="12"/>
          </p:nvPr>
        </p:nvSpPr>
        <p:spPr/>
        <p:txBody>
          <a:bodyPr/>
          <a:lstStyle/>
          <a:p>
            <a:fld id="{37C51D2D-3512-4BA6-9341-19F914790828}" type="slidenum">
              <a:rPr lang="en-GB" smtClean="0"/>
              <a:t>‹#›</a:t>
            </a:fld>
            <a:endParaRPr lang="en-GB"/>
          </a:p>
        </p:txBody>
      </p:sp>
    </p:spTree>
    <p:extLst>
      <p:ext uri="{BB962C8B-B14F-4D97-AF65-F5344CB8AC3E}">
        <p14:creationId xmlns:p14="http://schemas.microsoft.com/office/powerpoint/2010/main" val="37052612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8E730A-A2EA-7C73-C0C3-7B3F18B467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9BBC1E9-B685-9312-2067-2B1A998983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333DCED-6EDE-940E-536F-5C36D6B857C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729050-5C98-F9D7-3A87-5D5CF39FAB07}"/>
              </a:ext>
            </a:extLst>
          </p:cNvPr>
          <p:cNvSpPr>
            <a:spLocks noGrp="1"/>
          </p:cNvSpPr>
          <p:nvPr>
            <p:ph type="dt" sz="half" idx="10"/>
          </p:nvPr>
        </p:nvSpPr>
        <p:spPr/>
        <p:txBody>
          <a:bodyPr/>
          <a:lstStyle/>
          <a:p>
            <a:fld id="{65C25462-F27D-4C50-8289-BB09B822C957}" type="datetimeFigureOut">
              <a:rPr lang="en-GB" smtClean="0"/>
              <a:t>04/09/2025</a:t>
            </a:fld>
            <a:endParaRPr lang="en-GB"/>
          </a:p>
        </p:txBody>
      </p:sp>
      <p:sp>
        <p:nvSpPr>
          <p:cNvPr id="6" name="Footer Placeholder 5">
            <a:extLst>
              <a:ext uri="{FF2B5EF4-FFF2-40B4-BE49-F238E27FC236}">
                <a16:creationId xmlns:a16="http://schemas.microsoft.com/office/drawing/2014/main" id="{0AD42991-ED47-C9CE-0683-662352593E5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CF42286-C187-B30E-2B30-268A1C05C352}"/>
              </a:ext>
            </a:extLst>
          </p:cNvPr>
          <p:cNvSpPr>
            <a:spLocks noGrp="1"/>
          </p:cNvSpPr>
          <p:nvPr>
            <p:ph type="sldNum" sz="quarter" idx="12"/>
          </p:nvPr>
        </p:nvSpPr>
        <p:spPr/>
        <p:txBody>
          <a:bodyPr/>
          <a:lstStyle/>
          <a:p>
            <a:fld id="{37C51D2D-3512-4BA6-9341-19F914790828}" type="slidenum">
              <a:rPr lang="en-GB" smtClean="0"/>
              <a:t>‹#›</a:t>
            </a:fld>
            <a:endParaRPr lang="en-GB"/>
          </a:p>
        </p:txBody>
      </p:sp>
    </p:spTree>
    <p:extLst>
      <p:ext uri="{BB962C8B-B14F-4D97-AF65-F5344CB8AC3E}">
        <p14:creationId xmlns:p14="http://schemas.microsoft.com/office/powerpoint/2010/main" val="31596970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C6A042-4C78-0912-7DE4-FC2B311BA10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377971A-BB19-045D-3A35-DAFBF97A912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AB00990-D452-54AF-2DD4-C136AF63F9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6383B6-CC3A-B034-2A2C-E3DDCD67F18C}"/>
              </a:ext>
            </a:extLst>
          </p:cNvPr>
          <p:cNvSpPr>
            <a:spLocks noGrp="1"/>
          </p:cNvSpPr>
          <p:nvPr>
            <p:ph type="dt" sz="half" idx="10"/>
          </p:nvPr>
        </p:nvSpPr>
        <p:spPr/>
        <p:txBody>
          <a:bodyPr/>
          <a:lstStyle/>
          <a:p>
            <a:fld id="{65C25462-F27D-4C50-8289-BB09B822C957}" type="datetimeFigureOut">
              <a:rPr lang="en-GB" smtClean="0"/>
              <a:t>04/09/2025</a:t>
            </a:fld>
            <a:endParaRPr lang="en-GB"/>
          </a:p>
        </p:txBody>
      </p:sp>
      <p:sp>
        <p:nvSpPr>
          <p:cNvPr id="6" name="Footer Placeholder 5">
            <a:extLst>
              <a:ext uri="{FF2B5EF4-FFF2-40B4-BE49-F238E27FC236}">
                <a16:creationId xmlns:a16="http://schemas.microsoft.com/office/drawing/2014/main" id="{29C88DC6-3C8D-7597-DC18-4D992A8AC8F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5E7F96-771C-025D-3D8A-A714A4D02F19}"/>
              </a:ext>
            </a:extLst>
          </p:cNvPr>
          <p:cNvSpPr>
            <a:spLocks noGrp="1"/>
          </p:cNvSpPr>
          <p:nvPr>
            <p:ph type="sldNum" sz="quarter" idx="12"/>
          </p:nvPr>
        </p:nvSpPr>
        <p:spPr/>
        <p:txBody>
          <a:bodyPr/>
          <a:lstStyle/>
          <a:p>
            <a:fld id="{37C51D2D-3512-4BA6-9341-19F914790828}" type="slidenum">
              <a:rPr lang="en-GB" smtClean="0"/>
              <a:t>‹#›</a:t>
            </a:fld>
            <a:endParaRPr lang="en-GB"/>
          </a:p>
        </p:txBody>
      </p:sp>
    </p:spTree>
    <p:extLst>
      <p:ext uri="{BB962C8B-B14F-4D97-AF65-F5344CB8AC3E}">
        <p14:creationId xmlns:p14="http://schemas.microsoft.com/office/powerpoint/2010/main" val="2778572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812F77-478C-A372-3DB8-6E0CE09C277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6873E7E-1D02-888B-1F85-FE71D57E06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2C1374-C50C-170C-0DA2-0BC8BFCB8F15}"/>
              </a:ext>
            </a:extLst>
          </p:cNvPr>
          <p:cNvSpPr>
            <a:spLocks noGrp="1"/>
          </p:cNvSpPr>
          <p:nvPr>
            <p:ph type="dt" sz="half" idx="10"/>
          </p:nvPr>
        </p:nvSpPr>
        <p:spPr/>
        <p:txBody>
          <a:bodyPr/>
          <a:lstStyle/>
          <a:p>
            <a:fld id="{65C25462-F27D-4C50-8289-BB09B822C957}" type="datetimeFigureOut">
              <a:rPr lang="en-GB" smtClean="0"/>
              <a:t>04/09/2025</a:t>
            </a:fld>
            <a:endParaRPr lang="en-GB"/>
          </a:p>
        </p:txBody>
      </p:sp>
      <p:sp>
        <p:nvSpPr>
          <p:cNvPr id="5" name="Footer Placeholder 4">
            <a:extLst>
              <a:ext uri="{FF2B5EF4-FFF2-40B4-BE49-F238E27FC236}">
                <a16:creationId xmlns:a16="http://schemas.microsoft.com/office/drawing/2014/main" id="{8314FF89-B4F6-2353-91C3-7B49F3A253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330263-0ACE-2663-340A-D15DBE9045F9}"/>
              </a:ext>
            </a:extLst>
          </p:cNvPr>
          <p:cNvSpPr>
            <a:spLocks noGrp="1"/>
          </p:cNvSpPr>
          <p:nvPr>
            <p:ph type="sldNum" sz="quarter" idx="12"/>
          </p:nvPr>
        </p:nvSpPr>
        <p:spPr/>
        <p:txBody>
          <a:bodyPr/>
          <a:lstStyle/>
          <a:p>
            <a:fld id="{37C51D2D-3512-4BA6-9341-19F914790828}" type="slidenum">
              <a:rPr lang="en-GB" smtClean="0"/>
              <a:t>‹#›</a:t>
            </a:fld>
            <a:endParaRPr lang="en-GB"/>
          </a:p>
        </p:txBody>
      </p:sp>
    </p:spTree>
    <p:extLst>
      <p:ext uri="{BB962C8B-B14F-4D97-AF65-F5344CB8AC3E}">
        <p14:creationId xmlns:p14="http://schemas.microsoft.com/office/powerpoint/2010/main" val="335501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8BAFD68-5106-E2F5-E374-09EAF3995C2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243FBC3-3C3C-8CCC-EF0C-781B514B982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3FAA33-A7AF-2DE8-BA8B-2378CB402E2E}"/>
              </a:ext>
            </a:extLst>
          </p:cNvPr>
          <p:cNvSpPr>
            <a:spLocks noGrp="1"/>
          </p:cNvSpPr>
          <p:nvPr>
            <p:ph type="dt" sz="half" idx="10"/>
          </p:nvPr>
        </p:nvSpPr>
        <p:spPr/>
        <p:txBody>
          <a:bodyPr/>
          <a:lstStyle/>
          <a:p>
            <a:fld id="{65C25462-F27D-4C50-8289-BB09B822C957}" type="datetimeFigureOut">
              <a:rPr lang="en-GB" smtClean="0"/>
              <a:t>04/09/2025</a:t>
            </a:fld>
            <a:endParaRPr lang="en-GB"/>
          </a:p>
        </p:txBody>
      </p:sp>
      <p:sp>
        <p:nvSpPr>
          <p:cNvPr id="5" name="Footer Placeholder 4">
            <a:extLst>
              <a:ext uri="{FF2B5EF4-FFF2-40B4-BE49-F238E27FC236}">
                <a16:creationId xmlns:a16="http://schemas.microsoft.com/office/drawing/2014/main" id="{D7730943-0472-49E4-21F1-CF336E268C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BE828F-937A-C827-678C-CB08D84652D3}"/>
              </a:ext>
            </a:extLst>
          </p:cNvPr>
          <p:cNvSpPr>
            <a:spLocks noGrp="1"/>
          </p:cNvSpPr>
          <p:nvPr>
            <p:ph type="sldNum" sz="quarter" idx="12"/>
          </p:nvPr>
        </p:nvSpPr>
        <p:spPr/>
        <p:txBody>
          <a:bodyPr/>
          <a:lstStyle/>
          <a:p>
            <a:fld id="{37C51D2D-3512-4BA6-9341-19F914790828}" type="slidenum">
              <a:rPr lang="en-GB" smtClean="0"/>
              <a:t>‹#›</a:t>
            </a:fld>
            <a:endParaRPr lang="en-GB"/>
          </a:p>
        </p:txBody>
      </p:sp>
    </p:spTree>
    <p:extLst>
      <p:ext uri="{BB962C8B-B14F-4D97-AF65-F5344CB8AC3E}">
        <p14:creationId xmlns:p14="http://schemas.microsoft.com/office/powerpoint/2010/main" val="40615879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0026C-201F-A89B-6A20-C29372B2093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3A44673-0DBA-AF9A-8948-4AB9266655C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26E4D13-8A0C-00DF-981D-1D8889CFA92E}"/>
              </a:ext>
            </a:extLst>
          </p:cNvPr>
          <p:cNvSpPr>
            <a:spLocks noGrp="1"/>
          </p:cNvSpPr>
          <p:nvPr>
            <p:ph type="dt" sz="half" idx="10"/>
          </p:nvPr>
        </p:nvSpPr>
        <p:spPr/>
        <p:txBody>
          <a:bodyPr/>
          <a:lstStyle/>
          <a:p>
            <a:fld id="{81D76878-8F04-4709-B54B-01A181433FFE}" type="datetimeFigureOut">
              <a:rPr lang="en-GB" smtClean="0"/>
              <a:t>04/09/2025</a:t>
            </a:fld>
            <a:endParaRPr lang="en-GB"/>
          </a:p>
        </p:txBody>
      </p:sp>
      <p:sp>
        <p:nvSpPr>
          <p:cNvPr id="5" name="Footer Placeholder 4">
            <a:extLst>
              <a:ext uri="{FF2B5EF4-FFF2-40B4-BE49-F238E27FC236}">
                <a16:creationId xmlns:a16="http://schemas.microsoft.com/office/drawing/2014/main" id="{D2B3843A-6D5C-21DE-E177-9159401660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8839CF-5336-DBBD-309A-358E4A4735EE}"/>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6800371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925E6-F909-CEFD-653E-53FA439C5DA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A3491D1-F836-6588-9BFD-9E25C36483A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F77786-18C6-CE5D-8BBB-E0FED0713573}"/>
              </a:ext>
            </a:extLst>
          </p:cNvPr>
          <p:cNvSpPr>
            <a:spLocks noGrp="1"/>
          </p:cNvSpPr>
          <p:nvPr>
            <p:ph type="dt" sz="half" idx="10"/>
          </p:nvPr>
        </p:nvSpPr>
        <p:spPr/>
        <p:txBody>
          <a:bodyPr/>
          <a:lstStyle/>
          <a:p>
            <a:fld id="{81D76878-8F04-4709-B54B-01A181433FFE}" type="datetimeFigureOut">
              <a:rPr lang="en-GB" smtClean="0"/>
              <a:t>04/09/2025</a:t>
            </a:fld>
            <a:endParaRPr lang="en-GB"/>
          </a:p>
        </p:txBody>
      </p:sp>
      <p:sp>
        <p:nvSpPr>
          <p:cNvPr id="5" name="Footer Placeholder 4">
            <a:extLst>
              <a:ext uri="{FF2B5EF4-FFF2-40B4-BE49-F238E27FC236}">
                <a16:creationId xmlns:a16="http://schemas.microsoft.com/office/drawing/2014/main" id="{2283FBFD-5D8E-80F6-7227-5C2E42D658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A537E1-47C2-7B50-DBE6-304218156434}"/>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22937358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2D6A0-589A-40EA-0E1C-ACF93FF0372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B3D02D1-12E1-BD9C-8AD2-D304D35A14D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FA937AB-5DDF-0F39-0AC0-9DDBA813B12C}"/>
              </a:ext>
            </a:extLst>
          </p:cNvPr>
          <p:cNvSpPr>
            <a:spLocks noGrp="1"/>
          </p:cNvSpPr>
          <p:nvPr>
            <p:ph type="dt" sz="half" idx="10"/>
          </p:nvPr>
        </p:nvSpPr>
        <p:spPr/>
        <p:txBody>
          <a:bodyPr/>
          <a:lstStyle/>
          <a:p>
            <a:fld id="{81D76878-8F04-4709-B54B-01A181433FFE}" type="datetimeFigureOut">
              <a:rPr lang="en-GB" smtClean="0"/>
              <a:t>04/09/2025</a:t>
            </a:fld>
            <a:endParaRPr lang="en-GB"/>
          </a:p>
        </p:txBody>
      </p:sp>
      <p:sp>
        <p:nvSpPr>
          <p:cNvPr id="5" name="Footer Placeholder 4">
            <a:extLst>
              <a:ext uri="{FF2B5EF4-FFF2-40B4-BE49-F238E27FC236}">
                <a16:creationId xmlns:a16="http://schemas.microsoft.com/office/drawing/2014/main" id="{C98D9E29-F1A8-C6B7-C649-481DA394E2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3C131C-1516-24C4-8CC6-58B918D9C26F}"/>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39211944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FC955-40F2-5AA0-F13A-129541F3D3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1B906E1-EB1A-4182-FBB7-2B68B9A0E6E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BA0EE67-A7D8-9DE8-1ABB-781F917FEB1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15CC9E1-7BB4-3BF8-BA83-94AC3157E1C1}"/>
              </a:ext>
            </a:extLst>
          </p:cNvPr>
          <p:cNvSpPr>
            <a:spLocks noGrp="1"/>
          </p:cNvSpPr>
          <p:nvPr>
            <p:ph type="dt" sz="half" idx="10"/>
          </p:nvPr>
        </p:nvSpPr>
        <p:spPr/>
        <p:txBody>
          <a:bodyPr/>
          <a:lstStyle/>
          <a:p>
            <a:fld id="{81D76878-8F04-4709-B54B-01A181433FFE}" type="datetimeFigureOut">
              <a:rPr lang="en-GB" smtClean="0"/>
              <a:t>04/09/2025</a:t>
            </a:fld>
            <a:endParaRPr lang="en-GB"/>
          </a:p>
        </p:txBody>
      </p:sp>
      <p:sp>
        <p:nvSpPr>
          <p:cNvPr id="6" name="Footer Placeholder 5">
            <a:extLst>
              <a:ext uri="{FF2B5EF4-FFF2-40B4-BE49-F238E27FC236}">
                <a16:creationId xmlns:a16="http://schemas.microsoft.com/office/drawing/2014/main" id="{1CB22F86-BD12-75AB-98E8-A4B43B0914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2F81CB-D6A8-AC42-1A86-89C287AC3DD9}"/>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12277584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28E10-D093-6BB8-4EDD-5DE72F91CF1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0AC4885-934A-EA11-6FC4-3FDE77727DA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AEE50A-599E-045B-69C4-5A7F064FC5B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D62F185-1646-18DD-11E0-4D1C1F36FD8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CF4E97C-9C1C-BD21-E0A8-E0FB920AE04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9099BB7-7D29-DB8A-1F12-43D614C80617}"/>
              </a:ext>
            </a:extLst>
          </p:cNvPr>
          <p:cNvSpPr>
            <a:spLocks noGrp="1"/>
          </p:cNvSpPr>
          <p:nvPr>
            <p:ph type="dt" sz="half" idx="10"/>
          </p:nvPr>
        </p:nvSpPr>
        <p:spPr/>
        <p:txBody>
          <a:bodyPr/>
          <a:lstStyle/>
          <a:p>
            <a:fld id="{81D76878-8F04-4709-B54B-01A181433FFE}" type="datetimeFigureOut">
              <a:rPr lang="en-GB" smtClean="0"/>
              <a:t>04/09/2025</a:t>
            </a:fld>
            <a:endParaRPr lang="en-GB"/>
          </a:p>
        </p:txBody>
      </p:sp>
      <p:sp>
        <p:nvSpPr>
          <p:cNvPr id="8" name="Footer Placeholder 7">
            <a:extLst>
              <a:ext uri="{FF2B5EF4-FFF2-40B4-BE49-F238E27FC236}">
                <a16:creationId xmlns:a16="http://schemas.microsoft.com/office/drawing/2014/main" id="{CE215847-6824-DC1F-2B5F-ADF4FF8B13C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00B730B-A07A-CA9F-D6C8-B6F06D4CDB7C}"/>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7911774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96F65-CA44-5428-ED49-36E8E18F785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E37E06B-4C6D-8D64-1CD4-9EA9DD7E037B}"/>
              </a:ext>
            </a:extLst>
          </p:cNvPr>
          <p:cNvSpPr>
            <a:spLocks noGrp="1"/>
          </p:cNvSpPr>
          <p:nvPr>
            <p:ph type="dt" sz="half" idx="10"/>
          </p:nvPr>
        </p:nvSpPr>
        <p:spPr/>
        <p:txBody>
          <a:bodyPr/>
          <a:lstStyle/>
          <a:p>
            <a:fld id="{81D76878-8F04-4709-B54B-01A181433FFE}" type="datetimeFigureOut">
              <a:rPr lang="en-GB" smtClean="0"/>
              <a:t>04/09/2025</a:t>
            </a:fld>
            <a:endParaRPr lang="en-GB"/>
          </a:p>
        </p:txBody>
      </p:sp>
      <p:sp>
        <p:nvSpPr>
          <p:cNvPr id="4" name="Footer Placeholder 3">
            <a:extLst>
              <a:ext uri="{FF2B5EF4-FFF2-40B4-BE49-F238E27FC236}">
                <a16:creationId xmlns:a16="http://schemas.microsoft.com/office/drawing/2014/main" id="{1F2E2293-5192-44E5-35ED-36A0EE1EE2E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0E190A9-9AD6-8EDE-3158-5780045FCA09}"/>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33073881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80570E4-EF8D-7F81-D402-8FBD761085E2}"/>
              </a:ext>
            </a:extLst>
          </p:cNvPr>
          <p:cNvSpPr>
            <a:spLocks noGrp="1"/>
          </p:cNvSpPr>
          <p:nvPr>
            <p:ph type="dt" sz="half" idx="10"/>
          </p:nvPr>
        </p:nvSpPr>
        <p:spPr/>
        <p:txBody>
          <a:bodyPr/>
          <a:lstStyle/>
          <a:p>
            <a:fld id="{81D76878-8F04-4709-B54B-01A181433FFE}" type="datetimeFigureOut">
              <a:rPr lang="en-GB" smtClean="0"/>
              <a:t>04/09/2025</a:t>
            </a:fld>
            <a:endParaRPr lang="en-GB"/>
          </a:p>
        </p:txBody>
      </p:sp>
      <p:sp>
        <p:nvSpPr>
          <p:cNvPr id="3" name="Footer Placeholder 2">
            <a:extLst>
              <a:ext uri="{FF2B5EF4-FFF2-40B4-BE49-F238E27FC236}">
                <a16:creationId xmlns:a16="http://schemas.microsoft.com/office/drawing/2014/main" id="{D0D95861-B50A-681B-962B-BF1145DC9B4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6FC0CA7-B78B-3732-EB72-EC0F07892BE1}"/>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34578338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E8CFC-0917-0333-94D2-8BB79BCD95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558B151-2628-BD55-C929-7089EBD0F3C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5B2E0AB-DDA2-1D54-177C-5360B43514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A96C8AD-1892-B61E-1981-7DC234EBC735}"/>
              </a:ext>
            </a:extLst>
          </p:cNvPr>
          <p:cNvSpPr>
            <a:spLocks noGrp="1"/>
          </p:cNvSpPr>
          <p:nvPr>
            <p:ph type="dt" sz="half" idx="10"/>
          </p:nvPr>
        </p:nvSpPr>
        <p:spPr/>
        <p:txBody>
          <a:bodyPr/>
          <a:lstStyle/>
          <a:p>
            <a:fld id="{81D76878-8F04-4709-B54B-01A181433FFE}" type="datetimeFigureOut">
              <a:rPr lang="en-GB" smtClean="0"/>
              <a:t>04/09/2025</a:t>
            </a:fld>
            <a:endParaRPr lang="en-GB"/>
          </a:p>
        </p:txBody>
      </p:sp>
      <p:sp>
        <p:nvSpPr>
          <p:cNvPr id="6" name="Footer Placeholder 5">
            <a:extLst>
              <a:ext uri="{FF2B5EF4-FFF2-40B4-BE49-F238E27FC236}">
                <a16:creationId xmlns:a16="http://schemas.microsoft.com/office/drawing/2014/main" id="{52AC514C-CE43-3F31-FD57-F679CD292D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2E74F3E-0DD1-A827-3897-1D2FB4C2D6A7}"/>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4300507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AB06A-6C4A-F40F-666C-F4929BEC1B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2999640-A1B3-BB3A-CBA7-3B7E11C751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325EDD2-B52E-F6BE-6317-8F3936CA200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F553EB-C695-E53A-712E-BAE388B8272A}"/>
              </a:ext>
            </a:extLst>
          </p:cNvPr>
          <p:cNvSpPr>
            <a:spLocks noGrp="1"/>
          </p:cNvSpPr>
          <p:nvPr>
            <p:ph type="dt" sz="half" idx="10"/>
          </p:nvPr>
        </p:nvSpPr>
        <p:spPr/>
        <p:txBody>
          <a:bodyPr/>
          <a:lstStyle/>
          <a:p>
            <a:fld id="{81D76878-8F04-4709-B54B-01A181433FFE}" type="datetimeFigureOut">
              <a:rPr lang="en-GB" smtClean="0"/>
              <a:t>04/09/2025</a:t>
            </a:fld>
            <a:endParaRPr lang="en-GB"/>
          </a:p>
        </p:txBody>
      </p:sp>
      <p:sp>
        <p:nvSpPr>
          <p:cNvPr id="6" name="Footer Placeholder 5">
            <a:extLst>
              <a:ext uri="{FF2B5EF4-FFF2-40B4-BE49-F238E27FC236}">
                <a16:creationId xmlns:a16="http://schemas.microsoft.com/office/drawing/2014/main" id="{072094FE-1C76-73DB-7AAF-C5EBF2F387E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A991A70-1B78-6CD9-6D92-F4F597A91F21}"/>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21598010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6155F-9402-8DBF-E0A8-C00B5041B5F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DD365F8-69C2-2C70-67D0-A82217C5093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12FFBB-2868-B28E-7EB4-1885B3631B08}"/>
              </a:ext>
            </a:extLst>
          </p:cNvPr>
          <p:cNvSpPr>
            <a:spLocks noGrp="1"/>
          </p:cNvSpPr>
          <p:nvPr>
            <p:ph type="dt" sz="half" idx="10"/>
          </p:nvPr>
        </p:nvSpPr>
        <p:spPr/>
        <p:txBody>
          <a:bodyPr/>
          <a:lstStyle/>
          <a:p>
            <a:fld id="{81D76878-8F04-4709-B54B-01A181433FFE}" type="datetimeFigureOut">
              <a:rPr lang="en-GB" smtClean="0"/>
              <a:t>04/09/2025</a:t>
            </a:fld>
            <a:endParaRPr lang="en-GB"/>
          </a:p>
        </p:txBody>
      </p:sp>
      <p:sp>
        <p:nvSpPr>
          <p:cNvPr id="5" name="Footer Placeholder 4">
            <a:extLst>
              <a:ext uri="{FF2B5EF4-FFF2-40B4-BE49-F238E27FC236}">
                <a16:creationId xmlns:a16="http://schemas.microsoft.com/office/drawing/2014/main" id="{9CAEB21D-34D6-D26A-8E3F-584453AA6C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8A32B9-5447-AF89-B6DA-C8015CA30377}"/>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7282873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33B9CDF-EF7C-540D-6AB9-A6B37CF8815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6FB2D56-BEB6-08A0-01CF-9EC80C781A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3008AB-2E79-458D-3336-7E2FCC07513B}"/>
              </a:ext>
            </a:extLst>
          </p:cNvPr>
          <p:cNvSpPr>
            <a:spLocks noGrp="1"/>
          </p:cNvSpPr>
          <p:nvPr>
            <p:ph type="dt" sz="half" idx="10"/>
          </p:nvPr>
        </p:nvSpPr>
        <p:spPr/>
        <p:txBody>
          <a:bodyPr/>
          <a:lstStyle/>
          <a:p>
            <a:fld id="{81D76878-8F04-4709-B54B-01A181433FFE}" type="datetimeFigureOut">
              <a:rPr lang="en-GB" smtClean="0"/>
              <a:t>04/09/2025</a:t>
            </a:fld>
            <a:endParaRPr lang="en-GB"/>
          </a:p>
        </p:txBody>
      </p:sp>
      <p:sp>
        <p:nvSpPr>
          <p:cNvPr id="5" name="Footer Placeholder 4">
            <a:extLst>
              <a:ext uri="{FF2B5EF4-FFF2-40B4-BE49-F238E27FC236}">
                <a16:creationId xmlns:a16="http://schemas.microsoft.com/office/drawing/2014/main" id="{2B018EE6-0DB7-6D99-896A-AD50E2DFCF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5B663B-DEC7-6AB3-2F9E-D4C359FC2D07}"/>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4093536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AC228E5-8562-2E0F-DA92-A38F1EDB9D9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9ECA7FF-21ED-4E05-F384-5AE5AB4DF5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60D76F6-000E-9F3D-9C47-487A7A2E4B6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5C25462-F27D-4C50-8289-BB09B822C957}" type="datetimeFigureOut">
              <a:rPr lang="en-GB" smtClean="0"/>
              <a:t>04/09/2025</a:t>
            </a:fld>
            <a:endParaRPr lang="en-GB"/>
          </a:p>
        </p:txBody>
      </p:sp>
      <p:sp>
        <p:nvSpPr>
          <p:cNvPr id="5" name="Footer Placeholder 4">
            <a:extLst>
              <a:ext uri="{FF2B5EF4-FFF2-40B4-BE49-F238E27FC236}">
                <a16:creationId xmlns:a16="http://schemas.microsoft.com/office/drawing/2014/main" id="{9794ABCB-5882-FCA8-C978-69FC38C58C0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CD1D2AD-DAEF-126D-92CA-F4F344A69C9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7C51D2D-3512-4BA6-9341-19F914790828}" type="slidenum">
              <a:rPr lang="en-GB" smtClean="0"/>
              <a:t>‹#›</a:t>
            </a:fld>
            <a:endParaRPr lang="en-GB"/>
          </a:p>
        </p:txBody>
      </p:sp>
    </p:spTree>
    <p:extLst>
      <p:ext uri="{BB962C8B-B14F-4D97-AF65-F5344CB8AC3E}">
        <p14:creationId xmlns:p14="http://schemas.microsoft.com/office/powerpoint/2010/main" val="38809722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90AB5E5-D4C9-8B0E-64AA-108AF58552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65AD50B-FB47-108B-1BC6-942C3FA4943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C76B58-2CD8-6017-92E6-741CCC8B54D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D76878-8F04-4709-B54B-01A181433FFE}" type="datetimeFigureOut">
              <a:rPr lang="en-GB" smtClean="0"/>
              <a:t>04/09/2025</a:t>
            </a:fld>
            <a:endParaRPr lang="en-GB"/>
          </a:p>
        </p:txBody>
      </p:sp>
      <p:sp>
        <p:nvSpPr>
          <p:cNvPr id="5" name="Footer Placeholder 4">
            <a:extLst>
              <a:ext uri="{FF2B5EF4-FFF2-40B4-BE49-F238E27FC236}">
                <a16:creationId xmlns:a16="http://schemas.microsoft.com/office/drawing/2014/main" id="{52E66D45-DA4D-C456-9C37-315F0E477E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1EBCF73-9B77-8021-B530-E0E0044F98B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54C46E-F768-4BEE-8E6A-653AEFBF2BD4}" type="slidenum">
              <a:rPr lang="en-GB" smtClean="0"/>
              <a:t>‹#›</a:t>
            </a:fld>
            <a:endParaRPr lang="en-GB"/>
          </a:p>
        </p:txBody>
      </p:sp>
    </p:spTree>
    <p:extLst>
      <p:ext uri="{BB962C8B-B14F-4D97-AF65-F5344CB8AC3E}">
        <p14:creationId xmlns:p14="http://schemas.microsoft.com/office/powerpoint/2010/main" val="24131294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18.xml"/><Relationship Id="rId5" Type="http://schemas.openxmlformats.org/officeDocument/2006/relationships/image" Target="../media/image4.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6.png"/><Relationship Id="rId7"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Layout" Target="../slideLayouts/slideLayout18.xml"/><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7.png"/><Relationship Id="rId9"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5DBAD-7173-1470-1FE0-022214AF3F50}"/>
              </a:ext>
            </a:extLst>
          </p:cNvPr>
          <p:cNvSpPr>
            <a:spLocks noGrp="1"/>
          </p:cNvSpPr>
          <p:nvPr>
            <p:ph type="ctrTitle"/>
          </p:nvPr>
        </p:nvSpPr>
        <p:spPr/>
        <p:txBody>
          <a:bodyPr/>
          <a:lstStyle/>
          <a:p>
            <a:r>
              <a:rPr lang="en-GB" dirty="0"/>
              <a:t>Catholic Social Teaching </a:t>
            </a:r>
          </a:p>
        </p:txBody>
      </p:sp>
      <p:sp>
        <p:nvSpPr>
          <p:cNvPr id="3" name="Subtitle 2">
            <a:extLst>
              <a:ext uri="{FF2B5EF4-FFF2-40B4-BE49-F238E27FC236}">
                <a16:creationId xmlns:a16="http://schemas.microsoft.com/office/drawing/2014/main" id="{181B4FBF-91D8-1D2C-5C7F-A3071745C3DC}"/>
              </a:ext>
            </a:extLst>
          </p:cNvPr>
          <p:cNvSpPr>
            <a:spLocks noGrp="1"/>
          </p:cNvSpPr>
          <p:nvPr>
            <p:ph type="subTitle" idx="1"/>
          </p:nvPr>
        </p:nvSpPr>
        <p:spPr/>
        <p:txBody>
          <a:bodyPr>
            <a:normAutofit/>
          </a:bodyPr>
          <a:lstStyle/>
          <a:p>
            <a:r>
              <a:rPr lang="en-GB" sz="6600" dirty="0"/>
              <a:t>In PE</a:t>
            </a:r>
          </a:p>
        </p:txBody>
      </p:sp>
      <p:grpSp>
        <p:nvGrpSpPr>
          <p:cNvPr id="4" name="Group 3">
            <a:extLst>
              <a:ext uri="{FF2B5EF4-FFF2-40B4-BE49-F238E27FC236}">
                <a16:creationId xmlns:a16="http://schemas.microsoft.com/office/drawing/2014/main" id="{AD0749A3-2439-BCAF-4DA0-F546D046F2B5}"/>
              </a:ext>
            </a:extLst>
          </p:cNvPr>
          <p:cNvGrpSpPr/>
          <p:nvPr/>
        </p:nvGrpSpPr>
        <p:grpSpPr>
          <a:xfrm>
            <a:off x="4872749" y="253683"/>
            <a:ext cx="3095898" cy="1737360"/>
            <a:chOff x="6635931" y="2116183"/>
            <a:chExt cx="3095898" cy="1737360"/>
          </a:xfrm>
        </p:grpSpPr>
        <p:sp>
          <p:nvSpPr>
            <p:cNvPr id="5" name="Arrow: Pentagon 4">
              <a:extLst>
                <a:ext uri="{FF2B5EF4-FFF2-40B4-BE49-F238E27FC236}">
                  <a16:creationId xmlns:a16="http://schemas.microsoft.com/office/drawing/2014/main" id="{886FF81E-4763-4ED1-2172-C4B6E7DA41B1}"/>
                </a:ext>
              </a:extLst>
            </p:cNvPr>
            <p:cNvSpPr/>
            <p:nvPr/>
          </p:nvSpPr>
          <p:spPr>
            <a:xfrm>
              <a:off x="6635931" y="2116183"/>
              <a:ext cx="3095898" cy="1737360"/>
            </a:xfrm>
            <a:prstGeom prst="homePlate">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30EF5BF5-CB2E-1AB3-9A7C-D84835A76541}"/>
                </a:ext>
              </a:extLst>
            </p:cNvPr>
            <p:cNvPicPr>
              <a:picLocks noChangeAspect="1"/>
            </p:cNvPicPr>
            <p:nvPr/>
          </p:nvPicPr>
          <p:blipFill>
            <a:blip r:embed="rId2"/>
            <a:stretch>
              <a:fillRect/>
            </a:stretch>
          </p:blipFill>
          <p:spPr>
            <a:xfrm>
              <a:off x="6803837" y="2254738"/>
              <a:ext cx="994689" cy="1487386"/>
            </a:xfrm>
            <a:prstGeom prst="rect">
              <a:avLst/>
            </a:prstGeom>
          </p:spPr>
        </p:pic>
        <p:sp>
          <p:nvSpPr>
            <p:cNvPr id="7" name="TextBox 6">
              <a:extLst>
                <a:ext uri="{FF2B5EF4-FFF2-40B4-BE49-F238E27FC236}">
                  <a16:creationId xmlns:a16="http://schemas.microsoft.com/office/drawing/2014/main" id="{06D6433C-2393-16C5-9CE4-734C01E4EB4B}"/>
                </a:ext>
              </a:extLst>
            </p:cNvPr>
            <p:cNvSpPr txBox="1"/>
            <p:nvPr/>
          </p:nvSpPr>
          <p:spPr>
            <a:xfrm>
              <a:off x="7798526" y="2500164"/>
              <a:ext cx="1252310"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Catholic Social Teaching</a:t>
              </a:r>
            </a:p>
          </p:txBody>
        </p:sp>
      </p:grpSp>
      <p:sp>
        <p:nvSpPr>
          <p:cNvPr id="8" name="Rectangle 7">
            <a:extLst>
              <a:ext uri="{FF2B5EF4-FFF2-40B4-BE49-F238E27FC236}">
                <a16:creationId xmlns:a16="http://schemas.microsoft.com/office/drawing/2014/main" id="{B4F92FDA-A8E0-D97F-F089-6887C1D5F3A1}"/>
              </a:ext>
            </a:extLst>
          </p:cNvPr>
          <p:cNvSpPr/>
          <p:nvPr/>
        </p:nvSpPr>
        <p:spPr>
          <a:xfrm>
            <a:off x="170120" y="6182050"/>
            <a:ext cx="11851760" cy="6051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1" u="none" strike="noStrike" kern="1200" cap="none" spc="0" normalizeH="0" baseline="0" noProof="0" dirty="0">
                <a:ln>
                  <a:noFill/>
                </a:ln>
                <a:solidFill>
                  <a:prstClr val="white"/>
                </a:solidFill>
                <a:effectLst/>
                <a:uLnTx/>
                <a:uFillTx/>
                <a:latin typeface="Tempus Sans ITC" panose="04020404030D07020202" pitchFamily="82" charset="0"/>
                <a:ea typeface="+mn-ea"/>
                <a:cs typeface="+mn-cs"/>
              </a:rPr>
              <a:t>A hub of faith and learning with Christ at its centre</a:t>
            </a:r>
            <a:endParaRPr kumimoji="0" lang="en-GB" sz="2400" b="0" i="1"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70853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BDDAD82-8F98-29D6-6A12-F792EB0C68F8}"/>
              </a:ext>
            </a:extLst>
          </p:cNvPr>
          <p:cNvSpPr/>
          <p:nvPr/>
        </p:nvSpPr>
        <p:spPr>
          <a:xfrm>
            <a:off x="170120" y="6182050"/>
            <a:ext cx="11851760" cy="6051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1" u="none" strike="noStrike" kern="1200" cap="none" spc="0" normalizeH="0" baseline="0" noProof="0" dirty="0">
                <a:ln>
                  <a:noFill/>
                </a:ln>
                <a:solidFill>
                  <a:prstClr val="white"/>
                </a:solidFill>
                <a:effectLst/>
                <a:uLnTx/>
                <a:uFillTx/>
                <a:latin typeface="Tempus Sans ITC" panose="04020404030D07020202" pitchFamily="82" charset="0"/>
                <a:ea typeface="+mn-ea"/>
                <a:cs typeface="+mn-cs"/>
              </a:rPr>
              <a:t>A hub of faith and learning with Christ at its centre</a:t>
            </a:r>
            <a:endParaRPr kumimoji="0" lang="en-GB" sz="2400" b="0" i="1"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C8E9EC5-B547-F6A3-FFC1-2EFBAD14B8F2}"/>
              </a:ext>
            </a:extLst>
          </p:cNvPr>
          <p:cNvSpPr txBox="1"/>
          <p:nvPr/>
        </p:nvSpPr>
        <p:spPr>
          <a:xfrm>
            <a:off x="98169" y="269632"/>
            <a:ext cx="10876155"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solidFill>
                  <a:srgbClr val="0070C0"/>
                </a:solidFill>
                <a:effectLst/>
                <a:uLnTx/>
                <a:uFillTx/>
                <a:latin typeface="Calibri" panose="020F0502020204030204"/>
                <a:ea typeface="+mn-ea"/>
                <a:cs typeface="+mn-cs"/>
              </a:rPr>
              <a:t>Catholic Social Teaching in KS3 PE</a:t>
            </a:r>
            <a:endParaRPr kumimoji="0" lang="en-GB" sz="4800" b="0" i="0" u="none" strike="noStrike" kern="1200" cap="none" spc="0" normalizeH="0" baseline="0" noProof="0" dirty="0">
              <a:ln>
                <a:noFill/>
              </a:ln>
              <a:solidFill>
                <a:srgbClr val="0070C0"/>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E3C76FD6-147E-6307-1242-138F3D8FA27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169" y="200806"/>
            <a:ext cx="6473825" cy="3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1A57FB4A-F1B1-A19E-4339-2A97F05F5545}"/>
              </a:ext>
            </a:extLst>
          </p:cNvPr>
          <p:cNvPicPr>
            <a:picLocks noChangeAspect="1"/>
          </p:cNvPicPr>
          <p:nvPr/>
        </p:nvPicPr>
        <p:blipFill>
          <a:blip r:embed="rId3"/>
          <a:stretch>
            <a:fillRect/>
          </a:stretch>
        </p:blipFill>
        <p:spPr>
          <a:xfrm>
            <a:off x="11073449" y="200806"/>
            <a:ext cx="987638" cy="1274174"/>
          </a:xfrm>
          <a:prstGeom prst="rect">
            <a:avLst/>
          </a:prstGeom>
        </p:spPr>
      </p:pic>
      <p:pic>
        <p:nvPicPr>
          <p:cNvPr id="15" name="Picture 14">
            <a:extLst>
              <a:ext uri="{FF2B5EF4-FFF2-40B4-BE49-F238E27FC236}">
                <a16:creationId xmlns:a16="http://schemas.microsoft.com/office/drawing/2014/main" id="{75EB9ECB-F9EE-B8A6-92E6-C658AA146BBF}"/>
              </a:ext>
            </a:extLst>
          </p:cNvPr>
          <p:cNvPicPr>
            <a:picLocks noChangeAspect="1"/>
          </p:cNvPicPr>
          <p:nvPr/>
        </p:nvPicPr>
        <p:blipFill>
          <a:blip r:embed="rId3"/>
          <a:stretch>
            <a:fillRect/>
          </a:stretch>
        </p:blipFill>
        <p:spPr>
          <a:xfrm>
            <a:off x="11522013" y="6262125"/>
            <a:ext cx="344965" cy="445047"/>
          </a:xfrm>
          <a:prstGeom prst="rect">
            <a:avLst/>
          </a:prstGeom>
        </p:spPr>
      </p:pic>
      <p:grpSp>
        <p:nvGrpSpPr>
          <p:cNvPr id="2" name="Group 1">
            <a:extLst>
              <a:ext uri="{FF2B5EF4-FFF2-40B4-BE49-F238E27FC236}">
                <a16:creationId xmlns:a16="http://schemas.microsoft.com/office/drawing/2014/main" id="{DF92CC49-B329-D234-D07C-BEF31D98E6A8}"/>
              </a:ext>
            </a:extLst>
          </p:cNvPr>
          <p:cNvGrpSpPr/>
          <p:nvPr/>
        </p:nvGrpSpPr>
        <p:grpSpPr>
          <a:xfrm>
            <a:off x="170120" y="1261788"/>
            <a:ext cx="3095898" cy="1737360"/>
            <a:chOff x="6635931" y="2116183"/>
            <a:chExt cx="3095898" cy="1737360"/>
          </a:xfrm>
        </p:grpSpPr>
        <p:sp>
          <p:nvSpPr>
            <p:cNvPr id="3" name="Arrow: Pentagon 2">
              <a:extLst>
                <a:ext uri="{FF2B5EF4-FFF2-40B4-BE49-F238E27FC236}">
                  <a16:creationId xmlns:a16="http://schemas.microsoft.com/office/drawing/2014/main" id="{DF24A47B-E5D3-0E70-B30C-880F47C7C6F6}"/>
                </a:ext>
              </a:extLst>
            </p:cNvPr>
            <p:cNvSpPr/>
            <p:nvPr/>
          </p:nvSpPr>
          <p:spPr>
            <a:xfrm>
              <a:off x="6635931" y="2116183"/>
              <a:ext cx="3095898" cy="1737360"/>
            </a:xfrm>
            <a:prstGeom prst="homePlate">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73188346-21CD-2B79-7801-97259F445C83}"/>
                </a:ext>
              </a:extLst>
            </p:cNvPr>
            <p:cNvPicPr>
              <a:picLocks noChangeAspect="1"/>
            </p:cNvPicPr>
            <p:nvPr/>
          </p:nvPicPr>
          <p:blipFill>
            <a:blip r:embed="rId4"/>
            <a:stretch>
              <a:fillRect/>
            </a:stretch>
          </p:blipFill>
          <p:spPr>
            <a:xfrm>
              <a:off x="6803837" y="2254738"/>
              <a:ext cx="994689" cy="1487386"/>
            </a:xfrm>
            <a:prstGeom prst="rect">
              <a:avLst/>
            </a:prstGeom>
          </p:spPr>
        </p:pic>
        <p:sp>
          <p:nvSpPr>
            <p:cNvPr id="9" name="TextBox 8">
              <a:extLst>
                <a:ext uri="{FF2B5EF4-FFF2-40B4-BE49-F238E27FC236}">
                  <a16:creationId xmlns:a16="http://schemas.microsoft.com/office/drawing/2014/main" id="{90B324DB-8A3B-C35E-68A2-B01C7ADB9747}"/>
                </a:ext>
              </a:extLst>
            </p:cNvPr>
            <p:cNvSpPr txBox="1"/>
            <p:nvPr/>
          </p:nvSpPr>
          <p:spPr>
            <a:xfrm>
              <a:off x="7798526" y="2500164"/>
              <a:ext cx="1252310"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Catholic Social Teaching</a:t>
              </a:r>
            </a:p>
          </p:txBody>
        </p:sp>
      </p:grpSp>
      <p:pic>
        <p:nvPicPr>
          <p:cNvPr id="12" name="Picture 11">
            <a:extLst>
              <a:ext uri="{FF2B5EF4-FFF2-40B4-BE49-F238E27FC236}">
                <a16:creationId xmlns:a16="http://schemas.microsoft.com/office/drawing/2014/main" id="{355C14B1-2FF2-4BF8-4E50-50DFACA6674F}"/>
              </a:ext>
            </a:extLst>
          </p:cNvPr>
          <p:cNvPicPr>
            <a:picLocks noChangeAspect="1"/>
          </p:cNvPicPr>
          <p:nvPr/>
        </p:nvPicPr>
        <p:blipFill>
          <a:blip r:embed="rId5"/>
          <a:srcRect l="34203" t="25237" r="16182" b="26887"/>
          <a:stretch>
            <a:fillRect/>
          </a:stretch>
        </p:blipFill>
        <p:spPr>
          <a:xfrm rot="993500">
            <a:off x="7075790" y="1653768"/>
            <a:ext cx="5022049" cy="2725856"/>
          </a:xfrm>
          <a:prstGeom prst="rect">
            <a:avLst/>
          </a:prstGeom>
        </p:spPr>
      </p:pic>
      <p:sp>
        <p:nvSpPr>
          <p:cNvPr id="13" name="Oval 12">
            <a:extLst>
              <a:ext uri="{FF2B5EF4-FFF2-40B4-BE49-F238E27FC236}">
                <a16:creationId xmlns:a16="http://schemas.microsoft.com/office/drawing/2014/main" id="{7A0E2092-EF37-AF71-D3FF-053A490CA769}"/>
              </a:ext>
            </a:extLst>
          </p:cNvPr>
          <p:cNvSpPr/>
          <p:nvPr/>
        </p:nvSpPr>
        <p:spPr>
          <a:xfrm rot="1119604">
            <a:off x="6792443" y="3409323"/>
            <a:ext cx="4997603" cy="826978"/>
          </a:xfrm>
          <a:prstGeom prst="ellipse">
            <a:avLst/>
          </a:prstGeom>
          <a:solidFill>
            <a:schemeClr val="accent1">
              <a:alpha val="0"/>
            </a:schemeClr>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E50973A6-DCDF-02AA-4F75-66D73B0A4150}"/>
              </a:ext>
            </a:extLst>
          </p:cNvPr>
          <p:cNvSpPr txBox="1"/>
          <p:nvPr/>
        </p:nvSpPr>
        <p:spPr>
          <a:xfrm>
            <a:off x="325022" y="4136900"/>
            <a:ext cx="9171992" cy="1754326"/>
          </a:xfrm>
          <a:prstGeom prst="rect">
            <a:avLst/>
          </a:prstGeom>
          <a:noFill/>
          <a:ln>
            <a:solidFill>
              <a:schemeClr val="tx1"/>
            </a:solidFill>
          </a:ln>
        </p:spPr>
        <p:txBody>
          <a:bodyPr wrap="square" rtlCol="0">
            <a:spAutoFit/>
          </a:bodyPr>
          <a:lstStyle/>
          <a:p>
            <a:r>
              <a:rPr lang="en-GB" dirty="0"/>
              <a:t>At KS3 our Healthy Futures strand focuses on developing the whole-student. Our gospel values underpin this strand. We have designed our curriculum to ensure scenarios are created within lessons that allow the focus to move between the physical and affective learning domain. Big concepts such as relationships, kindness, empathy, inclusion, diversity, culture, and respectful collaboration all form parts of termly learning objectives, allowing Catholic Social Teaching to thread through our daily routines in PE.</a:t>
            </a:r>
          </a:p>
        </p:txBody>
      </p:sp>
    </p:spTree>
    <p:extLst>
      <p:ext uri="{BB962C8B-B14F-4D97-AF65-F5344CB8AC3E}">
        <p14:creationId xmlns:p14="http://schemas.microsoft.com/office/powerpoint/2010/main" val="31662995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ports and Society - YouTube">
            <a:extLst>
              <a:ext uri="{FF2B5EF4-FFF2-40B4-BE49-F238E27FC236}">
                <a16:creationId xmlns:a16="http://schemas.microsoft.com/office/drawing/2014/main" id="{52BF84B3-9F5B-3D0F-4A30-6E74D37E92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302376">
            <a:off x="4486035" y="769785"/>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C8685539-8EE0-6FA4-2C05-D519A2B0743E}"/>
              </a:ext>
            </a:extLst>
          </p:cNvPr>
          <p:cNvPicPr>
            <a:picLocks noChangeAspect="1"/>
          </p:cNvPicPr>
          <p:nvPr/>
        </p:nvPicPr>
        <p:blipFill>
          <a:blip r:embed="rId3"/>
          <a:stretch>
            <a:fillRect/>
          </a:stretch>
        </p:blipFill>
        <p:spPr>
          <a:xfrm rot="20989060">
            <a:off x="406433" y="2814332"/>
            <a:ext cx="1838504" cy="2275376"/>
          </a:xfrm>
          <a:prstGeom prst="rect">
            <a:avLst/>
          </a:prstGeom>
        </p:spPr>
      </p:pic>
      <p:pic>
        <p:nvPicPr>
          <p:cNvPr id="14" name="Picture 13">
            <a:extLst>
              <a:ext uri="{FF2B5EF4-FFF2-40B4-BE49-F238E27FC236}">
                <a16:creationId xmlns:a16="http://schemas.microsoft.com/office/drawing/2014/main" id="{A00123B7-FEAB-F94F-9593-3F001A831E4F}"/>
              </a:ext>
            </a:extLst>
          </p:cNvPr>
          <p:cNvPicPr>
            <a:picLocks noChangeAspect="1"/>
          </p:cNvPicPr>
          <p:nvPr/>
        </p:nvPicPr>
        <p:blipFill>
          <a:blip r:embed="rId4"/>
          <a:stretch>
            <a:fillRect/>
          </a:stretch>
        </p:blipFill>
        <p:spPr>
          <a:xfrm rot="1166200">
            <a:off x="1662799" y="1925852"/>
            <a:ext cx="3019425" cy="1274174"/>
          </a:xfrm>
          <a:prstGeom prst="rect">
            <a:avLst/>
          </a:prstGeom>
        </p:spPr>
      </p:pic>
      <p:sp>
        <p:nvSpPr>
          <p:cNvPr id="6" name="Rectangle 5">
            <a:extLst>
              <a:ext uri="{FF2B5EF4-FFF2-40B4-BE49-F238E27FC236}">
                <a16:creationId xmlns:a16="http://schemas.microsoft.com/office/drawing/2014/main" id="{3BDDAD82-8F98-29D6-6A12-F792EB0C68F8}"/>
              </a:ext>
            </a:extLst>
          </p:cNvPr>
          <p:cNvSpPr/>
          <p:nvPr/>
        </p:nvSpPr>
        <p:spPr>
          <a:xfrm>
            <a:off x="170120" y="6182050"/>
            <a:ext cx="11851760" cy="6051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1" u="none" strike="noStrike" kern="1200" cap="none" spc="0" normalizeH="0" baseline="0" noProof="0" dirty="0">
                <a:ln>
                  <a:noFill/>
                </a:ln>
                <a:solidFill>
                  <a:prstClr val="white"/>
                </a:solidFill>
                <a:effectLst/>
                <a:uLnTx/>
                <a:uFillTx/>
                <a:latin typeface="Tempus Sans ITC" panose="04020404030D07020202" pitchFamily="82" charset="0"/>
                <a:ea typeface="+mn-ea"/>
                <a:cs typeface="+mn-cs"/>
              </a:rPr>
              <a:t>A hub of faith and learning with Christ at its centre</a:t>
            </a:r>
            <a:endParaRPr kumimoji="0" lang="en-GB" sz="2400" b="0" i="1"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C8E9EC5-B547-F6A3-FFC1-2EFBAD14B8F2}"/>
              </a:ext>
            </a:extLst>
          </p:cNvPr>
          <p:cNvSpPr txBox="1"/>
          <p:nvPr/>
        </p:nvSpPr>
        <p:spPr>
          <a:xfrm>
            <a:off x="2951118" y="386020"/>
            <a:ext cx="8016561"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0070C0"/>
                </a:solidFill>
                <a:effectLst/>
                <a:uLnTx/>
                <a:uFillTx/>
                <a:latin typeface="Calibri" panose="020F0502020204030204"/>
                <a:ea typeface="+mn-ea"/>
                <a:cs typeface="+mn-cs"/>
              </a:rPr>
              <a:t>Catholic Social Teaching in KS4 &amp; KS5 </a:t>
            </a:r>
            <a:r>
              <a:rPr lang="en-GB" sz="3600" dirty="0">
                <a:solidFill>
                  <a:srgbClr val="0070C0"/>
                </a:solidFill>
                <a:latin typeface="Calibri" panose="020F0502020204030204"/>
              </a:rPr>
              <a:t>PE</a:t>
            </a:r>
            <a:endParaRPr kumimoji="0" lang="en-GB" sz="3200" b="0" i="0" u="none" strike="noStrike" kern="1200" cap="none" spc="0" normalizeH="0" baseline="0" noProof="0" dirty="0">
              <a:ln>
                <a:noFill/>
              </a:ln>
              <a:solidFill>
                <a:srgbClr val="0070C0"/>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E3C76FD6-147E-6307-1242-138F3D8FA27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8169" y="200806"/>
            <a:ext cx="6473825" cy="3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1A57FB4A-F1B1-A19E-4339-2A97F05F5545}"/>
              </a:ext>
            </a:extLst>
          </p:cNvPr>
          <p:cNvPicPr>
            <a:picLocks noChangeAspect="1"/>
          </p:cNvPicPr>
          <p:nvPr/>
        </p:nvPicPr>
        <p:blipFill>
          <a:blip r:embed="rId6"/>
          <a:stretch>
            <a:fillRect/>
          </a:stretch>
        </p:blipFill>
        <p:spPr>
          <a:xfrm>
            <a:off x="11073449" y="200806"/>
            <a:ext cx="987638" cy="1274174"/>
          </a:xfrm>
          <a:prstGeom prst="rect">
            <a:avLst/>
          </a:prstGeom>
        </p:spPr>
      </p:pic>
      <p:pic>
        <p:nvPicPr>
          <p:cNvPr id="15" name="Picture 14">
            <a:extLst>
              <a:ext uri="{FF2B5EF4-FFF2-40B4-BE49-F238E27FC236}">
                <a16:creationId xmlns:a16="http://schemas.microsoft.com/office/drawing/2014/main" id="{75EB9ECB-F9EE-B8A6-92E6-C658AA146BBF}"/>
              </a:ext>
            </a:extLst>
          </p:cNvPr>
          <p:cNvPicPr>
            <a:picLocks noChangeAspect="1"/>
          </p:cNvPicPr>
          <p:nvPr/>
        </p:nvPicPr>
        <p:blipFill>
          <a:blip r:embed="rId6"/>
          <a:stretch>
            <a:fillRect/>
          </a:stretch>
        </p:blipFill>
        <p:spPr>
          <a:xfrm>
            <a:off x="11522013" y="6262125"/>
            <a:ext cx="344965" cy="445047"/>
          </a:xfrm>
          <a:prstGeom prst="rect">
            <a:avLst/>
          </a:prstGeom>
        </p:spPr>
      </p:pic>
      <p:grpSp>
        <p:nvGrpSpPr>
          <p:cNvPr id="2" name="Group 1">
            <a:extLst>
              <a:ext uri="{FF2B5EF4-FFF2-40B4-BE49-F238E27FC236}">
                <a16:creationId xmlns:a16="http://schemas.microsoft.com/office/drawing/2014/main" id="{DF92CC49-B329-D234-D07C-BEF31D98E6A8}"/>
              </a:ext>
            </a:extLst>
          </p:cNvPr>
          <p:cNvGrpSpPr/>
          <p:nvPr/>
        </p:nvGrpSpPr>
        <p:grpSpPr>
          <a:xfrm>
            <a:off x="197952" y="399902"/>
            <a:ext cx="3095898" cy="1737360"/>
            <a:chOff x="6635931" y="2116183"/>
            <a:chExt cx="3095898" cy="1737360"/>
          </a:xfrm>
        </p:grpSpPr>
        <p:sp>
          <p:nvSpPr>
            <p:cNvPr id="3" name="Arrow: Pentagon 2">
              <a:extLst>
                <a:ext uri="{FF2B5EF4-FFF2-40B4-BE49-F238E27FC236}">
                  <a16:creationId xmlns:a16="http://schemas.microsoft.com/office/drawing/2014/main" id="{DF24A47B-E5D3-0E70-B30C-880F47C7C6F6}"/>
                </a:ext>
              </a:extLst>
            </p:cNvPr>
            <p:cNvSpPr/>
            <p:nvPr/>
          </p:nvSpPr>
          <p:spPr>
            <a:xfrm>
              <a:off x="6635931" y="2116183"/>
              <a:ext cx="3095898" cy="1737360"/>
            </a:xfrm>
            <a:prstGeom prst="homePlate">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73188346-21CD-2B79-7801-97259F445C83}"/>
                </a:ext>
              </a:extLst>
            </p:cNvPr>
            <p:cNvPicPr>
              <a:picLocks noChangeAspect="1"/>
            </p:cNvPicPr>
            <p:nvPr/>
          </p:nvPicPr>
          <p:blipFill>
            <a:blip r:embed="rId7"/>
            <a:stretch>
              <a:fillRect/>
            </a:stretch>
          </p:blipFill>
          <p:spPr>
            <a:xfrm>
              <a:off x="6803837" y="2254738"/>
              <a:ext cx="994689" cy="1487386"/>
            </a:xfrm>
            <a:prstGeom prst="rect">
              <a:avLst/>
            </a:prstGeom>
          </p:spPr>
        </p:pic>
        <p:sp>
          <p:nvSpPr>
            <p:cNvPr id="9" name="TextBox 8">
              <a:extLst>
                <a:ext uri="{FF2B5EF4-FFF2-40B4-BE49-F238E27FC236}">
                  <a16:creationId xmlns:a16="http://schemas.microsoft.com/office/drawing/2014/main" id="{90B324DB-8A3B-C35E-68A2-B01C7ADB9747}"/>
                </a:ext>
              </a:extLst>
            </p:cNvPr>
            <p:cNvSpPr txBox="1"/>
            <p:nvPr/>
          </p:nvSpPr>
          <p:spPr>
            <a:xfrm>
              <a:off x="7798526" y="2500164"/>
              <a:ext cx="1252310"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Catholic Social Teaching</a:t>
              </a:r>
            </a:p>
          </p:txBody>
        </p:sp>
      </p:grpSp>
      <p:pic>
        <p:nvPicPr>
          <p:cNvPr id="10" name="Picture 9">
            <a:extLst>
              <a:ext uri="{FF2B5EF4-FFF2-40B4-BE49-F238E27FC236}">
                <a16:creationId xmlns:a16="http://schemas.microsoft.com/office/drawing/2014/main" id="{B103904B-624F-BE82-8414-842B74896BF5}"/>
              </a:ext>
            </a:extLst>
          </p:cNvPr>
          <p:cNvPicPr>
            <a:picLocks noChangeAspect="1"/>
          </p:cNvPicPr>
          <p:nvPr/>
        </p:nvPicPr>
        <p:blipFill>
          <a:blip r:embed="rId8"/>
          <a:stretch>
            <a:fillRect/>
          </a:stretch>
        </p:blipFill>
        <p:spPr>
          <a:xfrm rot="1059054">
            <a:off x="8816092" y="1694428"/>
            <a:ext cx="3019425" cy="1514475"/>
          </a:xfrm>
          <a:prstGeom prst="rect">
            <a:avLst/>
          </a:prstGeom>
        </p:spPr>
      </p:pic>
      <p:sp>
        <p:nvSpPr>
          <p:cNvPr id="13" name="TextBox 12">
            <a:extLst>
              <a:ext uri="{FF2B5EF4-FFF2-40B4-BE49-F238E27FC236}">
                <a16:creationId xmlns:a16="http://schemas.microsoft.com/office/drawing/2014/main" id="{085AAEED-0A30-B301-33E7-3D4EE072CDD2}"/>
              </a:ext>
            </a:extLst>
          </p:cNvPr>
          <p:cNvSpPr txBox="1"/>
          <p:nvPr/>
        </p:nvSpPr>
        <p:spPr>
          <a:xfrm>
            <a:off x="2573771" y="4059120"/>
            <a:ext cx="9448109" cy="2031325"/>
          </a:xfrm>
          <a:prstGeom prst="rect">
            <a:avLst/>
          </a:prstGeom>
          <a:noFill/>
          <a:ln>
            <a:solidFill>
              <a:schemeClr val="tx1"/>
            </a:solidFill>
          </a:ln>
        </p:spPr>
        <p:txBody>
          <a:bodyPr wrap="square" rtlCol="0">
            <a:spAutoFit/>
          </a:bodyPr>
          <a:lstStyle/>
          <a:p>
            <a:pPr algn="just"/>
            <a:r>
              <a:rPr lang="en-GB" dirty="0"/>
              <a:t>GCSE and A-level PE provide a fantastic platform to recognise the power of catholic social teaching. This most vivid examples link to the major topics of Sport in Society and Social Cultural Issues in Sport. Modules such as Race, Gender and Disability are underpinned by the values of Human Dignity and Respect. Learning about national initiatives such as ‘This Girl Can’ promotes the message of Solidarity, whilst learning about community projects often targeted at deprived areas to improve health and opportunity, for example the Olympic Stadium, enable us to develop key messages of support for the poor and vulnerable.</a:t>
            </a:r>
          </a:p>
        </p:txBody>
      </p:sp>
      <p:pic>
        <p:nvPicPr>
          <p:cNvPr id="1028" name="Picture 4" descr="This Girl Can is 10! | This girl can">
            <a:extLst>
              <a:ext uri="{FF2B5EF4-FFF2-40B4-BE49-F238E27FC236}">
                <a16:creationId xmlns:a16="http://schemas.microsoft.com/office/drawing/2014/main" id="{3F14F142-A8CC-5D56-FAF9-C3E03478F24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420848" y="2483934"/>
            <a:ext cx="3124200" cy="1457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0462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181</TotalTime>
  <Words>255</Words>
  <Application>Microsoft Office PowerPoint</Application>
  <PresentationFormat>Widescreen</PresentationFormat>
  <Paragraphs>12</Paragraphs>
  <Slides>3</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vt:i4>
      </vt:variant>
    </vt:vector>
  </HeadingPairs>
  <TitlesOfParts>
    <vt:vector size="11" baseType="lpstr">
      <vt:lpstr>Aptos</vt:lpstr>
      <vt:lpstr>Aptos Display</vt:lpstr>
      <vt:lpstr>Arial</vt:lpstr>
      <vt:lpstr>Calibri</vt:lpstr>
      <vt:lpstr>Calibri Light</vt:lpstr>
      <vt:lpstr>Tempus Sans ITC</vt:lpstr>
      <vt:lpstr>Office Theme</vt:lpstr>
      <vt:lpstr>1_Office Theme</vt:lpstr>
      <vt:lpstr>Catholic Social Teaching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Cathy Sharpley (Staff)</dc:creator>
  <cp:lastModifiedBy>Andy Mawle (Staff)</cp:lastModifiedBy>
  <cp:revision>3</cp:revision>
  <dcterms:created xsi:type="dcterms:W3CDTF">2025-07-04T11:48:00Z</dcterms:created>
  <dcterms:modified xsi:type="dcterms:W3CDTF">2025-09-04T09:44:49Z</dcterms:modified>
</cp:coreProperties>
</file>