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1A641-B4FF-5163-36A5-7E0A8B37FF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6572B8-1682-4A19-770A-87C6A9B87D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0C294-4EF5-9FED-23E6-4027DC2E8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AC172-97EC-7D30-71A2-FB63BBCAB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C4EBF-2707-CE43-5FEB-C6F9F21F5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84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2DF02-C69A-370A-1673-CE1755D4A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B6149-5C6F-FF79-339B-1910AC116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2F85A0-462A-968E-7ABC-A19CE07BD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9EE390-D321-2A65-9B25-EA22AC2AB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4456E-320D-B8DA-D536-43204FE94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058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4FAB0-6FF1-D242-43CD-E77FACDB0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0BE0E1-3EB9-E25E-3F84-B9DAF4585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6E184-87FE-428E-A8CF-C0D7B5ECE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9234D-8F2D-2762-5C62-626B6D7E0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8ACC09-41B5-5CFE-5229-563826536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467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AF085-B437-23FE-1FE7-DA5765FA0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BEBA6-2CFB-4312-F18D-498B3DD543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B8A351-D37F-3EA8-3FE9-B63D495E73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7A450-B6D0-A3F0-D1BB-9FD974575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33382E-535F-7BF3-E640-7840C51D3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6BE98-900A-6EFC-C819-7E285AF62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309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AB186-1F8F-547F-102E-C6BC39940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EE6D42-4977-08B4-C280-CA7F907CA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A637-F83A-EA91-172F-C4D2686933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5BD269-1DD2-6CDB-ACB4-BA590059C0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CBA4D3-F0C3-4157-245F-76617C7785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E0BC5-7BCD-74B1-7237-4C496DAB9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95E86E-5B18-3E73-8D63-07D2774C8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0615E9-A078-3782-AD5D-76D84A0C9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971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27459-551E-4850-5A1D-A46D48D23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0B6D9B-6048-7E93-7D8A-CE8F53F5D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A1F69E-2BB8-FDD8-4EDA-BA6839345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58ACFA-00EA-E33E-096E-B51E234ED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458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91FDDF-4CF7-C683-72D3-A03EF188D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5D2F43-3EA2-57C0-8368-0EBE925B4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55071E-931A-57FE-C559-E684EE1AB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127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6C812-6C76-4E7C-114A-EAC3F36BE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345FB-3589-B8B6-A15D-9B46E9ECF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D39B0B-60E7-F572-D3F1-8356C5D51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9ED8A9-3F0E-25AC-92C0-9C572A549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AB98B2-5627-B74E-02DC-352EC6E6F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F12D00-E4D8-26A8-5A90-6B5C32C3C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23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210F7-B88C-113A-738D-20FBD2C55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5C932A-4520-49FD-80D9-4D3F5D0FD7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D3A550-9F4D-45AB-1FAF-A6B03F31C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CBE55E-B9F9-4448-330E-454E9DC2D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FA6CB7-91D0-731D-0B23-DC31CF75F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FEDE1D-D1FE-53B9-AF18-9F196A69C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33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C3605-C022-4926-0685-C12CE2A82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D7CAEB-2D2B-3EDC-4862-074835D4E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40146-8558-7CE5-5495-8968C83D9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379DE-BC99-5843-D552-7DE648282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7CFE7-8F2C-BAD4-0AA8-F365F103D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91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A533AA-977A-CAB4-99AC-0A81393B2B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6E812C-AAC8-5B14-9A2A-7F50F7E5C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59954-72CF-2E92-D73E-AF1D6A73C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1BFA1-A0A4-E5F3-F345-F238BB42D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0A613-4199-4F01-5021-B49471DA4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1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780347-C154-B991-B117-ACAE8D513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942ABF-EC36-A2DC-5966-C9B9E95FA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9A32F-F644-E2B0-3029-B553FB8F0C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2A914-8C37-49F7-B12C-F19413BB9FA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925FB-6A17-5A55-E0D6-1C6EF816E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21EAE-F987-6C6D-5CDA-6789E0A4E7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A49E3-7F3A-4175-B3AC-B6499A63E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69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D884E2E4-DE0E-4F05-85F7-E7E3A9635A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2" t="2056" r="8720" b="2270"/>
          <a:stretch/>
        </p:blipFill>
        <p:spPr bwMode="auto">
          <a:xfrm>
            <a:off x="3216673" y="79796"/>
            <a:ext cx="5568130" cy="67282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6F63663-CCD2-4CF1-ABCC-08902A536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6216"/>
              </p:ext>
            </p:extLst>
          </p:nvPr>
        </p:nvGraphicFramePr>
        <p:xfrm>
          <a:off x="72936" y="994143"/>
          <a:ext cx="3016714" cy="556091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016714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38139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UNIVERSITY CHOICES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35945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Liverpool – Nursing,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  <a:tr h="4034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Liverpool John Moores University – International relations and Politics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648568"/>
                  </a:ext>
                </a:extLst>
              </a:tr>
              <a:tr h="2957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Derby -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053067"/>
                  </a:ext>
                </a:extLst>
              </a:tr>
              <a:tr h="299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Birmingham – Master of Nursing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68165"/>
                  </a:ext>
                </a:extLst>
              </a:tr>
              <a:tr h="403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Aston University – Electrical and Electronic Engineering</a:t>
                      </a:r>
                      <a:endParaRPr lang="en-GB" sz="1000" b="0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37152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Book Antiqua" panose="02040602050305030304" pitchFamily="18" charset="0"/>
                        </a:rPr>
                        <a:t>University of Worchester – Creative Writing and 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539985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Warwick –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3701165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Gloucestershire – Business and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811680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De Montfort University – Medical 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759537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Coventry University – Aerospace Technology,  Psychology, Computer Science with 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622979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Aberystwyth University – Spanish and American Studies, Politics and Modern 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5926306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Bath Spa University – Criminology and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490295"/>
                  </a:ext>
                </a:extLst>
              </a:tr>
              <a:tr h="27688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Cardiff University - 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318867"/>
                  </a:ext>
                </a:extLst>
              </a:tr>
              <a:tr h="38872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Cardiff Metropolitan University – Food Science and Nutrition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523420"/>
                  </a:ext>
                </a:extLst>
              </a:tr>
              <a:tr h="2768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Bristol – Theatre and English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889150"/>
                  </a:ext>
                </a:extLst>
              </a:tr>
            </a:tbl>
          </a:graphicData>
        </a:graphic>
      </p:graphicFrame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BA3C40CC-AFA6-4C2D-A8CB-2B00C53D43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813965"/>
              </p:ext>
            </p:extLst>
          </p:nvPr>
        </p:nvGraphicFramePr>
        <p:xfrm>
          <a:off x="108179" y="44518"/>
          <a:ext cx="3219577" cy="78893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219577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6028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APPRENTICESHIPS &amp; COLLEGE COURSES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8481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Teaching Assistant – St John’s Primary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1804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Activate Banbury – Sports 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</a:tbl>
          </a:graphicData>
        </a:graphic>
      </p:graphicFrame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6ECA6AAA-D8F4-4DB4-B134-611FC4740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287138"/>
              </p:ext>
            </p:extLst>
          </p:nvPr>
        </p:nvGraphicFramePr>
        <p:xfrm>
          <a:off x="8784803" y="89340"/>
          <a:ext cx="3299018" cy="75191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299018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64231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OPEN UNIVERSITY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4067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Modern Foreign Languages - Spanish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Engineering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</a:tbl>
          </a:graphicData>
        </a:graphic>
      </p:graphicFrame>
      <p:pic>
        <p:nvPicPr>
          <p:cNvPr id="1028" name="Picture 4" descr="Deputy Headteacher Job at Blessed George Napier Catholic School &amp; Sixth  Form in Banbury, United Kingdom | OTSA">
            <a:extLst>
              <a:ext uri="{FF2B5EF4-FFF2-40B4-BE49-F238E27FC236}">
                <a16:creationId xmlns:a16="http://schemas.microsoft.com/office/drawing/2014/main" id="{1A8CAF37-C703-454A-AE3F-15C889A40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565" y="125194"/>
            <a:ext cx="1273488" cy="165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6">
            <a:extLst>
              <a:ext uri="{FF2B5EF4-FFF2-40B4-BE49-F238E27FC236}">
                <a16:creationId xmlns:a16="http://schemas.microsoft.com/office/drawing/2014/main" id="{C2E068A2-8834-4A36-975B-C8A5645A77CA}"/>
              </a:ext>
            </a:extLst>
          </p:cNvPr>
          <p:cNvGraphicFramePr>
            <a:graphicFrameLocks noGrp="1"/>
          </p:cNvGraphicFramePr>
          <p:nvPr/>
        </p:nvGraphicFramePr>
        <p:xfrm>
          <a:off x="8753004" y="994143"/>
          <a:ext cx="3299019" cy="5351687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299019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32188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UNIVERSITY CHOICES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406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Aberdeen – French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9061033"/>
                  </a:ext>
                </a:extLst>
              </a:tr>
              <a:tr h="2681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Durham University – Natural Sciences, Law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014115"/>
                  </a:ext>
                </a:extLst>
              </a:tr>
              <a:tr h="2681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Hull – Geography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263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Lincoln – Economics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088956"/>
                  </a:ext>
                </a:extLst>
              </a:tr>
              <a:tr h="406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Keele University – Pharmacy, Nursing, Law, Biomedical science, Accounting and Finance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9589196"/>
                  </a:ext>
                </a:extLst>
              </a:tr>
              <a:tr h="745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Nottingham Trent University – Sports management, Fashion marketing and branding, Cyber security,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Sports science and management, Economics, Computer 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875999"/>
                  </a:ext>
                </a:extLst>
              </a:tr>
              <a:tr h="263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Leicester – Nursing with Leadership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68946"/>
                  </a:ext>
                </a:extLst>
              </a:tr>
              <a:tr h="263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Oxford – Italian and Spanish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018830"/>
                  </a:ext>
                </a:extLst>
              </a:tr>
              <a:tr h="263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Oxford Brookes University – Criminology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87939"/>
                  </a:ext>
                </a:extLst>
              </a:tr>
              <a:tr h="406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Reading – Art and History of Art, Architecture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58357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Surrey, Midwifery, Computer science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786035"/>
                  </a:ext>
                </a:extLst>
              </a:tr>
              <a:tr h="263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Sussex – Geography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1318121"/>
                  </a:ext>
                </a:extLst>
              </a:tr>
              <a:tr h="406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Southampton – Accounting and Finance, Geography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749494"/>
                  </a:ext>
                </a:extLst>
              </a:tr>
              <a:tr h="406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Book Antiqua" panose="02040602050305030304" pitchFamily="18" charset="0"/>
                        </a:rPr>
                        <a:t>University of Bournemouth – Sport and Exercise Science 2024</a:t>
                      </a:r>
                      <a:endParaRPr lang="en-GB" sz="1000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0932719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C7389960-F0DA-4ECD-8EEF-DBF7885D10E9}"/>
              </a:ext>
            </a:extLst>
          </p:cNvPr>
          <p:cNvSpPr/>
          <p:nvPr/>
        </p:nvSpPr>
        <p:spPr>
          <a:xfrm>
            <a:off x="3571921" y="125193"/>
            <a:ext cx="2657429" cy="120032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>
                    <a:lumMod val="75000"/>
                  </a:schemeClr>
                </a:solidFill>
                <a:effectLst/>
                <a:latin typeface="Book Antiqua" panose="02040602050305030304" pitchFamily="18" charset="0"/>
              </a:rPr>
              <a:t>Blessed George Napier RC School &amp; Sixth Form</a:t>
            </a:r>
          </a:p>
          <a:p>
            <a:pPr algn="ctr"/>
            <a:r>
              <a:rPr lang="en-US" b="1" dirty="0">
                <a:ln w="0"/>
                <a:solidFill>
                  <a:schemeClr val="accent1">
                    <a:lumMod val="75000"/>
                  </a:schemeClr>
                </a:solidFill>
                <a:effectLst/>
                <a:latin typeface="Book Antiqua" panose="02040602050305030304" pitchFamily="18" charset="0"/>
              </a:rPr>
              <a:t>Year 13 Destinations</a:t>
            </a:r>
          </a:p>
          <a:p>
            <a:pPr algn="ctr"/>
            <a:r>
              <a:rPr lang="en-US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/>
                <a:latin typeface="Book Antiqua" panose="02040602050305030304" pitchFamily="18" charset="0"/>
              </a:rPr>
              <a:t>September 2023</a:t>
            </a:r>
          </a:p>
        </p:txBody>
      </p:sp>
      <p:pic>
        <p:nvPicPr>
          <p:cNvPr id="1026" name="Picture 2" descr="Blessed George Napier Catholic School">
            <a:extLst>
              <a:ext uri="{FF2B5EF4-FFF2-40B4-BE49-F238E27FC236}">
                <a16:creationId xmlns:a16="http://schemas.microsoft.com/office/drawing/2014/main" id="{15876AF0-D410-4973-A7C6-1CCBA5E6C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"/>
          <a:stretch/>
        </p:blipFill>
        <p:spPr bwMode="auto">
          <a:xfrm>
            <a:off x="3398636" y="60923"/>
            <a:ext cx="5116262" cy="670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5BB3BE0E-66DB-418B-8A46-44989C89869D}"/>
              </a:ext>
            </a:extLst>
          </p:cNvPr>
          <p:cNvCxnSpPr>
            <a:cxnSpLocks/>
          </p:cNvCxnSpPr>
          <p:nvPr/>
        </p:nvCxnSpPr>
        <p:spPr>
          <a:xfrm flipH="1" flipV="1">
            <a:off x="6926985" y="1323509"/>
            <a:ext cx="1806527" cy="15120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B08C4CB0-DB8C-4B5E-AFE2-0C24C6CCA49A}"/>
              </a:ext>
            </a:extLst>
          </p:cNvPr>
          <p:cNvCxnSpPr>
            <a:cxnSpLocks/>
          </p:cNvCxnSpPr>
          <p:nvPr/>
        </p:nvCxnSpPr>
        <p:spPr>
          <a:xfrm>
            <a:off x="3076314" y="1541183"/>
            <a:ext cx="3819231" cy="21421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A56E59F1-A506-410B-B40B-03774725A0B9}"/>
              </a:ext>
            </a:extLst>
          </p:cNvPr>
          <p:cNvCxnSpPr>
            <a:cxnSpLocks/>
          </p:cNvCxnSpPr>
          <p:nvPr/>
        </p:nvCxnSpPr>
        <p:spPr>
          <a:xfrm>
            <a:off x="3119289" y="2837417"/>
            <a:ext cx="4262115" cy="18964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0A20D95-9025-4ED9-93B0-F66B48A3E560}"/>
              </a:ext>
            </a:extLst>
          </p:cNvPr>
          <p:cNvCxnSpPr>
            <a:cxnSpLocks/>
          </p:cNvCxnSpPr>
          <p:nvPr/>
        </p:nvCxnSpPr>
        <p:spPr>
          <a:xfrm>
            <a:off x="3074737" y="2494293"/>
            <a:ext cx="4279404" cy="21942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E7219439-7A6F-4832-ABF3-E4A5E6DC7C08}"/>
              </a:ext>
            </a:extLst>
          </p:cNvPr>
          <p:cNvCxnSpPr>
            <a:cxnSpLocks/>
          </p:cNvCxnSpPr>
          <p:nvPr/>
        </p:nvCxnSpPr>
        <p:spPr>
          <a:xfrm>
            <a:off x="3108065" y="3245933"/>
            <a:ext cx="4139845" cy="15654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605B009B-6BCC-4980-A194-B45FA44BB44E}"/>
              </a:ext>
            </a:extLst>
          </p:cNvPr>
          <p:cNvCxnSpPr>
            <a:cxnSpLocks/>
          </p:cNvCxnSpPr>
          <p:nvPr/>
        </p:nvCxnSpPr>
        <p:spPr>
          <a:xfrm>
            <a:off x="3100232" y="2251540"/>
            <a:ext cx="4257160" cy="19510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504270ED-D08F-4398-B6AC-33C9B9BDFA7F}"/>
              </a:ext>
            </a:extLst>
          </p:cNvPr>
          <p:cNvCxnSpPr>
            <a:cxnSpLocks/>
          </p:cNvCxnSpPr>
          <p:nvPr/>
        </p:nvCxnSpPr>
        <p:spPr>
          <a:xfrm>
            <a:off x="3098281" y="1910446"/>
            <a:ext cx="3805895" cy="18644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750F60C1-4741-40C7-AB36-29BC14CB791D}"/>
              </a:ext>
            </a:extLst>
          </p:cNvPr>
          <p:cNvCxnSpPr>
            <a:cxnSpLocks/>
          </p:cNvCxnSpPr>
          <p:nvPr/>
        </p:nvCxnSpPr>
        <p:spPr>
          <a:xfrm>
            <a:off x="3113310" y="5299411"/>
            <a:ext cx="3848392" cy="19738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8FB6E6C7-58AF-477B-A486-6BEFF14390B5}"/>
              </a:ext>
            </a:extLst>
          </p:cNvPr>
          <p:cNvCxnSpPr>
            <a:cxnSpLocks/>
          </p:cNvCxnSpPr>
          <p:nvPr/>
        </p:nvCxnSpPr>
        <p:spPr>
          <a:xfrm flipV="1">
            <a:off x="3089650" y="5400145"/>
            <a:ext cx="3872052" cy="9742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83514EC6-550A-4329-86A8-26DFD1F5A84B}"/>
              </a:ext>
            </a:extLst>
          </p:cNvPr>
          <p:cNvCxnSpPr>
            <a:cxnSpLocks/>
          </p:cNvCxnSpPr>
          <p:nvPr/>
        </p:nvCxnSpPr>
        <p:spPr>
          <a:xfrm flipV="1">
            <a:off x="3089650" y="5554456"/>
            <a:ext cx="3377411" cy="1291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58F4A685-4A9E-450F-A953-1452A56B0339}"/>
              </a:ext>
            </a:extLst>
          </p:cNvPr>
          <p:cNvCxnSpPr>
            <a:cxnSpLocks/>
          </p:cNvCxnSpPr>
          <p:nvPr/>
        </p:nvCxnSpPr>
        <p:spPr>
          <a:xfrm>
            <a:off x="3125468" y="3592138"/>
            <a:ext cx="4351464" cy="13683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FE36E5BA-6282-4260-BEDB-DE38F1CBD6DD}"/>
              </a:ext>
            </a:extLst>
          </p:cNvPr>
          <p:cNvCxnSpPr>
            <a:cxnSpLocks/>
          </p:cNvCxnSpPr>
          <p:nvPr/>
        </p:nvCxnSpPr>
        <p:spPr>
          <a:xfrm>
            <a:off x="3113310" y="3884265"/>
            <a:ext cx="3352315" cy="91014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4AD7A651-B8A4-4480-AE76-3D8F0CDCF0B6}"/>
              </a:ext>
            </a:extLst>
          </p:cNvPr>
          <p:cNvCxnSpPr>
            <a:cxnSpLocks/>
          </p:cNvCxnSpPr>
          <p:nvPr/>
        </p:nvCxnSpPr>
        <p:spPr>
          <a:xfrm>
            <a:off x="3114183" y="4177365"/>
            <a:ext cx="4421921" cy="5019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FE6C862E-F264-4797-A95B-C16540AFD3F4}"/>
              </a:ext>
            </a:extLst>
          </p:cNvPr>
          <p:cNvCxnSpPr>
            <a:cxnSpLocks/>
          </p:cNvCxnSpPr>
          <p:nvPr/>
        </p:nvCxnSpPr>
        <p:spPr>
          <a:xfrm flipV="1">
            <a:off x="3096601" y="5589563"/>
            <a:ext cx="3369024" cy="3450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2B97B043-D813-445D-A2A7-FF3002967FEF}"/>
              </a:ext>
            </a:extLst>
          </p:cNvPr>
          <p:cNvCxnSpPr>
            <a:cxnSpLocks/>
          </p:cNvCxnSpPr>
          <p:nvPr/>
        </p:nvCxnSpPr>
        <p:spPr>
          <a:xfrm>
            <a:off x="3084339" y="4576993"/>
            <a:ext cx="4174795" cy="3111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C4C64889-9594-4662-919D-0615FADF1F53}"/>
              </a:ext>
            </a:extLst>
          </p:cNvPr>
          <p:cNvCxnSpPr>
            <a:cxnSpLocks/>
          </p:cNvCxnSpPr>
          <p:nvPr/>
        </p:nvCxnSpPr>
        <p:spPr>
          <a:xfrm>
            <a:off x="3104738" y="4951643"/>
            <a:ext cx="2625903" cy="2682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38D3A5D5-3F69-4CA6-B5F8-89AA1BBEFFB3}"/>
              </a:ext>
            </a:extLst>
          </p:cNvPr>
          <p:cNvCxnSpPr>
            <a:cxnSpLocks/>
          </p:cNvCxnSpPr>
          <p:nvPr/>
        </p:nvCxnSpPr>
        <p:spPr>
          <a:xfrm flipH="1">
            <a:off x="7630107" y="2140722"/>
            <a:ext cx="1093509" cy="17602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3" name="Straight Arrow Connector 172">
            <a:extLst>
              <a:ext uri="{FF2B5EF4-FFF2-40B4-BE49-F238E27FC236}">
                <a16:creationId xmlns:a16="http://schemas.microsoft.com/office/drawing/2014/main" id="{947DEC45-7CE0-4BDB-BEB0-381FF8906AFB}"/>
              </a:ext>
            </a:extLst>
          </p:cNvPr>
          <p:cNvCxnSpPr>
            <a:cxnSpLocks/>
          </p:cNvCxnSpPr>
          <p:nvPr/>
        </p:nvCxnSpPr>
        <p:spPr>
          <a:xfrm flipH="1">
            <a:off x="7431928" y="1886337"/>
            <a:ext cx="1301584" cy="156991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4" name="Straight Arrow Connector 173">
            <a:extLst>
              <a:ext uri="{FF2B5EF4-FFF2-40B4-BE49-F238E27FC236}">
                <a16:creationId xmlns:a16="http://schemas.microsoft.com/office/drawing/2014/main" id="{A577A4A6-497A-4F19-BF42-9DA937C44947}"/>
              </a:ext>
            </a:extLst>
          </p:cNvPr>
          <p:cNvCxnSpPr>
            <a:cxnSpLocks/>
          </p:cNvCxnSpPr>
          <p:nvPr/>
        </p:nvCxnSpPr>
        <p:spPr>
          <a:xfrm flipH="1">
            <a:off x="7419387" y="2386389"/>
            <a:ext cx="1362600" cy="20906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7" name="Straight Arrow Connector 176">
            <a:extLst>
              <a:ext uri="{FF2B5EF4-FFF2-40B4-BE49-F238E27FC236}">
                <a16:creationId xmlns:a16="http://schemas.microsoft.com/office/drawing/2014/main" id="{2191A925-C8D5-49BE-A0FF-C3D134EF6D3C}"/>
              </a:ext>
            </a:extLst>
          </p:cNvPr>
          <p:cNvCxnSpPr>
            <a:cxnSpLocks/>
          </p:cNvCxnSpPr>
          <p:nvPr/>
        </p:nvCxnSpPr>
        <p:spPr>
          <a:xfrm flipH="1">
            <a:off x="7378674" y="4069985"/>
            <a:ext cx="1367379" cy="110012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2" name="Straight Arrow Connector 241">
            <a:extLst>
              <a:ext uri="{FF2B5EF4-FFF2-40B4-BE49-F238E27FC236}">
                <a16:creationId xmlns:a16="http://schemas.microsoft.com/office/drawing/2014/main" id="{95A07136-C132-4164-B015-75D831DF4B5C}"/>
              </a:ext>
            </a:extLst>
          </p:cNvPr>
          <p:cNvCxnSpPr>
            <a:cxnSpLocks/>
          </p:cNvCxnSpPr>
          <p:nvPr/>
        </p:nvCxnSpPr>
        <p:spPr>
          <a:xfrm flipH="1">
            <a:off x="7464019" y="4397290"/>
            <a:ext cx="1249426" cy="7558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4" name="Straight Arrow Connector 243">
            <a:extLst>
              <a:ext uri="{FF2B5EF4-FFF2-40B4-BE49-F238E27FC236}">
                <a16:creationId xmlns:a16="http://schemas.microsoft.com/office/drawing/2014/main" id="{047B0809-2C60-426C-BA4B-F2B001D4B165}"/>
              </a:ext>
            </a:extLst>
          </p:cNvPr>
          <p:cNvCxnSpPr>
            <a:cxnSpLocks/>
          </p:cNvCxnSpPr>
          <p:nvPr/>
        </p:nvCxnSpPr>
        <p:spPr>
          <a:xfrm flipH="1">
            <a:off x="7483029" y="4743217"/>
            <a:ext cx="1230416" cy="5880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E6EC1E88-5407-41E3-8C4E-49915E9C4692}"/>
              </a:ext>
            </a:extLst>
          </p:cNvPr>
          <p:cNvCxnSpPr>
            <a:cxnSpLocks/>
          </p:cNvCxnSpPr>
          <p:nvPr/>
        </p:nvCxnSpPr>
        <p:spPr>
          <a:xfrm flipH="1">
            <a:off x="7433504" y="5187934"/>
            <a:ext cx="1319500" cy="4422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6" name="Straight Arrow Connector 245">
            <a:extLst>
              <a:ext uri="{FF2B5EF4-FFF2-40B4-BE49-F238E27FC236}">
                <a16:creationId xmlns:a16="http://schemas.microsoft.com/office/drawing/2014/main" id="{9161FF98-C2A0-4BBA-8BA2-BF8444898B09}"/>
              </a:ext>
            </a:extLst>
          </p:cNvPr>
          <p:cNvCxnSpPr>
            <a:cxnSpLocks/>
          </p:cNvCxnSpPr>
          <p:nvPr/>
        </p:nvCxnSpPr>
        <p:spPr>
          <a:xfrm flipH="1">
            <a:off x="7420963" y="5449126"/>
            <a:ext cx="1325090" cy="3474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7" name="Straight Arrow Connector 246">
            <a:extLst>
              <a:ext uri="{FF2B5EF4-FFF2-40B4-BE49-F238E27FC236}">
                <a16:creationId xmlns:a16="http://schemas.microsoft.com/office/drawing/2014/main" id="{2AB73DC0-88FB-46B9-B639-3865A3B5A867}"/>
              </a:ext>
            </a:extLst>
          </p:cNvPr>
          <p:cNvCxnSpPr>
            <a:cxnSpLocks/>
          </p:cNvCxnSpPr>
          <p:nvPr/>
        </p:nvCxnSpPr>
        <p:spPr>
          <a:xfrm flipH="1">
            <a:off x="7140371" y="5683381"/>
            <a:ext cx="1815577" cy="3616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48C1716C-4FB5-4396-9622-37D8D55DF9D2}"/>
              </a:ext>
            </a:extLst>
          </p:cNvPr>
          <p:cNvCxnSpPr>
            <a:cxnSpLocks/>
          </p:cNvCxnSpPr>
          <p:nvPr/>
        </p:nvCxnSpPr>
        <p:spPr>
          <a:xfrm flipH="1">
            <a:off x="7433504" y="3855098"/>
            <a:ext cx="1321911" cy="9446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9" name="Straight Arrow Connector 248">
            <a:extLst>
              <a:ext uri="{FF2B5EF4-FFF2-40B4-BE49-F238E27FC236}">
                <a16:creationId xmlns:a16="http://schemas.microsoft.com/office/drawing/2014/main" id="{6E029D95-A273-48CE-9B6B-F303BA161160}"/>
              </a:ext>
            </a:extLst>
          </p:cNvPr>
          <p:cNvCxnSpPr>
            <a:cxnSpLocks/>
          </p:cNvCxnSpPr>
          <p:nvPr/>
        </p:nvCxnSpPr>
        <p:spPr>
          <a:xfrm flipH="1">
            <a:off x="7017344" y="6124470"/>
            <a:ext cx="1716168" cy="478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6DA7E19-45D5-2147-9D31-BEC4D6A08D74}"/>
              </a:ext>
            </a:extLst>
          </p:cNvPr>
          <p:cNvCxnSpPr>
            <a:cxnSpLocks/>
          </p:cNvCxnSpPr>
          <p:nvPr/>
        </p:nvCxnSpPr>
        <p:spPr>
          <a:xfrm flipH="1">
            <a:off x="7433504" y="2718425"/>
            <a:ext cx="1312549" cy="18430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366E639D-739D-0838-D2A3-BFCCB60D3A1C}"/>
              </a:ext>
            </a:extLst>
          </p:cNvPr>
          <p:cNvCxnSpPr>
            <a:cxnSpLocks/>
          </p:cNvCxnSpPr>
          <p:nvPr/>
        </p:nvCxnSpPr>
        <p:spPr>
          <a:xfrm flipH="1">
            <a:off x="7520663" y="3372176"/>
            <a:ext cx="1281282" cy="12970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454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275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 Antiqua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Margaret Ellul</dc:creator>
  <cp:lastModifiedBy>Debbie Coleman</cp:lastModifiedBy>
  <cp:revision>2</cp:revision>
  <dcterms:created xsi:type="dcterms:W3CDTF">2023-09-14T00:07:46Z</dcterms:created>
  <dcterms:modified xsi:type="dcterms:W3CDTF">2023-09-28T10:01:52Z</dcterms:modified>
</cp:coreProperties>
</file>