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3" r:id="rId3"/>
    <p:sldId id="414" r:id="rId4"/>
    <p:sldId id="41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1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9E3FB-E27B-8E0D-A2AC-2CD9A37F7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921F93-F82B-305B-4034-FF7D65E4F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633D3-7FEC-DF7A-BDA7-6C40652A1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55F9E-2AA2-70F7-C372-B9B938E8F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D9130-9742-E5B7-2BF8-7BCE11C16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356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D5EF7-42E4-3AFC-F7FC-E94ABD2AF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A4E98-E50B-A820-CA72-F3DAFACF9E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91E32C-4E02-95BE-549E-0A9D48CFD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5684E-22F7-3C28-9AA7-03A402A09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033DC-5416-59F1-2B01-03A1A87A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550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7D69F-D2A8-4943-EF51-BE8CD0581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089EDF-3EA9-D9F7-6835-CBFCB6180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70C7A-BD88-4FEF-E9D1-3E68CFAC6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F577B-978E-6D31-CE97-73D9131C4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4CD031-83A7-4B5A-D550-4D63760E2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523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EBD20-DEEA-A01C-875E-0CFB796E8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6D58B-DBD9-44FC-9059-AC77C7D9E3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77082B-CBC6-383A-F3AB-7E7696C70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FF93A7-FC87-D8E6-0614-BDE471DD7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974E2-21D9-B8F8-B210-927A9E78F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BB225D-B0A5-EDB8-4035-5F1191A3A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846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49118-2D50-20DF-7BE7-ABF69C50C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4D8F4D-D52C-48BC-0D1E-948293B5A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249D87-FF01-9C0D-E329-E739DC8B1E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2AA473-E249-781E-21EB-E9BD720A40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B48A0F-AFFC-474D-39AD-5ADA05384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F6A23F-F061-9994-5440-CDEEEE984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BA88AF-47C4-96A2-D262-6C25F25F8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9961C0-BD3A-5055-8F65-E5DE33A10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516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5ED65-2252-0C5C-2A6B-D8120009E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913977-81E2-201B-B7C7-0A46E8A2F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0672C7-F1DD-3706-0ED8-CCF278643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5C039B-451A-99A5-811E-F3FF4C0AB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919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0F6F11-7CA4-F5A9-1D40-F0890063F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911B78-BF2E-D142-15C5-9859343D2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292860-83B7-00A0-355E-29D083F59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12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3CE30-2585-AEA8-C900-4CC8725B2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2996A7-278E-2E3E-8C34-CBE646FAA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ACD749-C9B2-63F7-2C54-3BAC9D3976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4C22B4-9C87-7CB3-B936-FBD64AA3B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38311E-C3AF-9206-B663-1ABA71FE3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E0C5E5-9C2C-1FB0-E75D-A4809B7C6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5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387B0-E165-B81A-84A0-3EDC6EDEF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5E4948-E9D2-410A-D508-0D48CDBC61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63F9A9-E857-C79E-BAF9-501DB6020F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C0DEDF-26C5-8F19-AFC0-57572FCD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29372B-66AB-FF85-E8B6-1F855F1C4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A688B4-7220-25B4-828A-7919E29A5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333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E0011-5CF9-5BF1-3122-2CDDEFBC9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8E06F0-26E6-FED3-99BB-8C75C9DCAA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B2E7FF-0D09-3EB5-8377-31A256FB6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14DDE-4FC9-DF19-D50E-F5B63C46B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56773-BB7E-411D-F078-0AA4D949C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669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D8072D-C5A5-7D70-1C02-63BBDCEAA5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D963A4-452D-18C5-32B3-59EEF52967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16FC0C-0130-2006-F9F8-C82F3F4E8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A30FC6-C2CE-B922-EED9-6A1566771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2B4720-8FB6-69F2-9C4E-02F91FB8E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5782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0026C-201F-A89B-6A20-C29372B20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44673-0DBA-AF9A-8948-4AB926665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E4D13-8A0C-00DF-981D-1D8889CF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3843A-6D5C-21DE-E177-915940166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839CF-5336-DBBD-309A-358E4A473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596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925E6-F909-CEFD-653E-53FA439C5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491D1-F836-6588-9BFD-9E25C3648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F77786-18C6-CE5D-8BBB-E0FED0713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3FBFD-5D8E-80F6-7227-5C2E42D65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537E1-47C2-7B50-DBE6-304218156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5273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2D6A0-589A-40EA-0E1C-ACF93FF03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D02D1-12E1-BD9C-8AD2-D304D35A1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937AB-5DDF-0F39-0AC0-9DDBA813B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D9E29-F1A8-C6B7-C649-481DA394E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C131C-1516-24C4-8CC6-58B918D9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9665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FC955-40F2-5AA0-F13A-129541F3D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906E1-EB1A-4182-FBB7-2B68B9A0E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A0EE67-A7D8-9DE8-1ABB-781F917FE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CC9E1-7BB4-3BF8-BA83-94AC3157E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22F86-BD12-75AB-98E8-A4B43B091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F81CB-D6A8-AC42-1A86-89C287AC3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9919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28E10-D093-6BB8-4EDD-5DE72F91C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C4885-934A-EA11-6FC4-3FDE77727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EE50A-599E-045B-69C4-5A7F064FC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2F185-1646-18DD-11E0-4D1C1F36FD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F4E97C-9C1C-BD21-E0A8-E0FB920AE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099BB7-7D29-DB8A-1F12-43D614C80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215847-6824-DC1F-2B5F-ADF4FF8B1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0B730B-A07A-CA9F-D6C8-B6F06D4CD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0301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96F65-CA44-5428-ED49-36E8E18F7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37E06B-4C6D-8D64-1CD4-9EA9DD7E0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2E2293-5192-44E5-35ED-36A0EE1EE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E190A9-9AD6-8EDE-3158-5780045FC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144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0570E4-EF8D-7F81-D402-8FBD76108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D95861-B50A-681B-962B-BF1145DC9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C0CA7-B78B-3732-EB72-EC0F07892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1049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E8CFC-0917-0333-94D2-8BB79BCD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8B151-2628-BD55-C929-7089EBD0F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B2E0AB-DDA2-1D54-177C-5360B4351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96C8AD-1892-B61E-1981-7DC234EBC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AC514C-CE43-3F31-FD57-F679CD292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74F3E-0DD1-A827-3897-1D2FB4C2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9571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AB06A-6C4A-F40F-666C-F4929BEC1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999640-A1B3-BB3A-CBA7-3B7E11C75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25EDD2-B52E-F6BE-6317-8F3936CA20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553EB-C695-E53A-712E-BAE388B82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2094FE-1C76-73DB-7AAF-C5EBF2F3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991A70-1B78-6CD9-6D92-F4F597A9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5442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6155F-9402-8DBF-E0A8-C00B5041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D365F8-69C2-2C70-67D0-A82217C509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2FFBB-2868-B28E-7EB4-1885B3631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EB21D-34D6-D26A-8E3F-584453AA6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A32B9-5447-AF89-B6DA-C8015CA30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0478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3B9CDF-EF7C-540D-6AB9-A6B37CF881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FB2D56-BEB6-08A0-01CF-9EC80C781A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008AB-2E79-458D-3336-7E2FCC075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18EE6-0DB7-6D99-896A-AD50E2DFC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B663B-DEC7-6AB3-2F9E-D4C359FC2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517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E1C581-2755-98EB-360C-CA9D3529B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9A4A00-EE78-C776-2DE8-721494FA7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14A6FA-AD01-E639-97FB-40D680A188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B4F34F-8CBF-4302-B0FE-B441BD7316F2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8C73A2-DA95-B999-C384-7CF51899B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6E569-26DF-26E5-B202-C04E179713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242653-9E83-454C-A974-580EA87CCC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243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0AB5E5-D4C9-8B0E-64AA-108AF5855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5AD50B-FB47-108B-1BC6-942C3FA49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76B58-2CD8-6017-92E6-741CCC8B54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76878-8F04-4709-B54B-01A181433F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66D45-DA4D-C456-9C37-315F0E477E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EBCF73-9B77-8021-B530-E0E0044F98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042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1" dirty="0">
                <a:solidFill>
                  <a:schemeClr val="bg1"/>
                </a:solidFill>
                <a:latin typeface="Tempus Sans ITC" panose="04020404030D07020202" pitchFamily="82" charset="0"/>
              </a:rPr>
              <a:t>A hub of faith and learning with Christ at its centre</a:t>
            </a:r>
            <a:endParaRPr lang="en-GB" sz="24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-1024566" y="485072"/>
            <a:ext cx="10876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</a:rPr>
              <a:t>Catholic Social Teaching in R.E</a:t>
            </a:r>
            <a:endParaRPr lang="en-GB" sz="4800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3F806E-742C-1FFD-2ADF-ED4B2497DEC2}"/>
              </a:ext>
            </a:extLst>
          </p:cNvPr>
          <p:cNvSpPr txBox="1"/>
          <p:nvPr/>
        </p:nvSpPr>
        <p:spPr>
          <a:xfrm>
            <a:off x="3593126" y="1257719"/>
            <a:ext cx="728554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In KS3 we follow the Source to Summit programme.</a:t>
            </a:r>
          </a:p>
          <a:p>
            <a:endParaRPr lang="en-GB" dirty="0"/>
          </a:p>
          <a:p>
            <a:r>
              <a:rPr lang="en-GB" dirty="0"/>
              <a:t>We look at how the ancient stories told in the Bible continue to influence how modern Catholics live today.</a:t>
            </a:r>
          </a:p>
          <a:p>
            <a:endParaRPr lang="en-GB" dirty="0"/>
          </a:p>
          <a:p>
            <a:r>
              <a:rPr lang="en-GB" dirty="0"/>
              <a:t>We consider questions related to the </a:t>
            </a:r>
            <a:r>
              <a:rPr lang="en-GB" dirty="0" err="1"/>
              <a:t>pronciples</a:t>
            </a:r>
            <a:r>
              <a:rPr lang="en-GB" dirty="0"/>
              <a:t> of Catholic Social Teaching</a:t>
            </a:r>
          </a:p>
          <a:p>
            <a:r>
              <a:rPr lang="en-GB" dirty="0"/>
              <a:t>What can we do to protect creation?</a:t>
            </a:r>
          </a:p>
          <a:p>
            <a:r>
              <a:rPr lang="en-GB" dirty="0"/>
              <a:t>Can businesses act selflessly?</a:t>
            </a:r>
          </a:p>
          <a:p>
            <a:r>
              <a:rPr lang="en-GB" dirty="0"/>
              <a:t>How can we respond to world hunger?</a:t>
            </a:r>
          </a:p>
          <a:p>
            <a:r>
              <a:rPr lang="en-GB" dirty="0"/>
              <a:t>A study of people how have influence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378309" y="1840176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Catholic Social Teaching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2B3334D3-F84B-DECE-2DD4-93CDF8CE8C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147" y="4027373"/>
            <a:ext cx="2067672" cy="1050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5CEDA80-C0ED-ACB0-E055-C4717391C7CF}"/>
              </a:ext>
            </a:extLst>
          </p:cNvPr>
          <p:cNvSpPr txBox="1"/>
          <p:nvPr/>
        </p:nvSpPr>
        <p:spPr>
          <a:xfrm>
            <a:off x="245017" y="5208271"/>
            <a:ext cx="3541979" cy="92333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en-GB" dirty="0"/>
              <a:t>Sister Dorothy </a:t>
            </a:r>
            <a:r>
              <a:rPr lang="en-GB" dirty="0" err="1"/>
              <a:t>Stang</a:t>
            </a:r>
            <a:endParaRPr lang="en-GB" dirty="0"/>
          </a:p>
          <a:p>
            <a:r>
              <a:rPr lang="en-GB" dirty="0"/>
              <a:t>Martyred in 2005 for campaigning for the protection of the rainforest.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025061A-3D8A-4563-6475-9D605283E44B}"/>
              </a:ext>
            </a:extLst>
          </p:cNvPr>
          <p:cNvSpPr txBox="1"/>
          <p:nvPr/>
        </p:nvSpPr>
        <p:spPr>
          <a:xfrm>
            <a:off x="4795099" y="5144417"/>
            <a:ext cx="3013831" cy="92333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en-GB" dirty="0"/>
              <a:t>Oscar Romero</a:t>
            </a:r>
          </a:p>
          <a:p>
            <a:r>
              <a:rPr lang="en-GB" dirty="0"/>
              <a:t># common good </a:t>
            </a:r>
          </a:p>
          <a:p>
            <a:r>
              <a:rPr lang="en-GB" dirty="0"/>
              <a:t>#solidarity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B67B5B-FB70-A644-FAD8-264CF77764BD}"/>
              </a:ext>
            </a:extLst>
          </p:cNvPr>
          <p:cNvSpPr txBox="1"/>
          <p:nvPr/>
        </p:nvSpPr>
        <p:spPr>
          <a:xfrm>
            <a:off x="8817033" y="5252839"/>
            <a:ext cx="2419003" cy="92333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Josephine </a:t>
            </a:r>
            <a:r>
              <a:rPr lang="en-GB" dirty="0" err="1"/>
              <a:t>Bakhita</a:t>
            </a:r>
            <a:endParaRPr lang="en-GB" dirty="0"/>
          </a:p>
          <a:p>
            <a:pPr algn="ctr"/>
            <a:r>
              <a:rPr lang="en-GB" dirty="0"/>
              <a:t># dignity of the human person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8EE2F69-C8A4-3013-CF6E-C72BF4D1F1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4200" y="4157415"/>
            <a:ext cx="1163599" cy="872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8A4C7C5-CAB8-2D65-751E-836EB8223C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01277" y="3132724"/>
            <a:ext cx="1369819" cy="1879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9482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1" dirty="0">
                <a:solidFill>
                  <a:schemeClr val="bg1"/>
                </a:solidFill>
                <a:latin typeface="Tempus Sans ITC" panose="04020404030D07020202" pitchFamily="82" charset="0"/>
              </a:rPr>
              <a:t>A hub of faith and learning with Christ at its centre</a:t>
            </a:r>
            <a:endParaRPr lang="en-GB" sz="2400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-1024566" y="485072"/>
            <a:ext cx="10876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70C0"/>
                </a:solidFill>
              </a:rPr>
              <a:t>Catholic Social Teaching in R.E</a:t>
            </a:r>
            <a:endParaRPr lang="en-GB" sz="4800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3F806E-742C-1FFD-2ADF-ED4B2497DEC2}"/>
              </a:ext>
            </a:extLst>
          </p:cNvPr>
          <p:cNvSpPr txBox="1"/>
          <p:nvPr/>
        </p:nvSpPr>
        <p:spPr>
          <a:xfrm>
            <a:off x="4236467" y="1948566"/>
            <a:ext cx="728554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In KS4 we follow the AQA GCSE programme.</a:t>
            </a:r>
          </a:p>
          <a:p>
            <a:endParaRPr lang="en-GB" dirty="0"/>
          </a:p>
          <a:p>
            <a:r>
              <a:rPr lang="en-GB" dirty="0"/>
              <a:t>We study Catholic thinking using three sources of wisdom</a:t>
            </a:r>
          </a:p>
          <a:p>
            <a:r>
              <a:rPr lang="en-GB" dirty="0"/>
              <a:t>Scripture – the </a:t>
            </a:r>
            <a:r>
              <a:rPr lang="en-GB" b="1" dirty="0"/>
              <a:t>insights</a:t>
            </a:r>
            <a:r>
              <a:rPr lang="en-GB" dirty="0"/>
              <a:t> of the Biblical writers</a:t>
            </a:r>
          </a:p>
          <a:p>
            <a:r>
              <a:rPr lang="en-GB" dirty="0"/>
              <a:t>Tradition – the </a:t>
            </a:r>
            <a:r>
              <a:rPr lang="en-GB" b="1" dirty="0"/>
              <a:t>experience</a:t>
            </a:r>
            <a:r>
              <a:rPr lang="en-GB" dirty="0"/>
              <a:t> of different generations </a:t>
            </a:r>
          </a:p>
          <a:p>
            <a:r>
              <a:rPr lang="en-GB" dirty="0"/>
              <a:t>Magisterium– the </a:t>
            </a:r>
            <a:r>
              <a:rPr lang="en-GB" b="1" dirty="0"/>
              <a:t>teachings</a:t>
            </a:r>
            <a:r>
              <a:rPr lang="en-GB" dirty="0"/>
              <a:t> of the Church from the apostles onwards</a:t>
            </a:r>
          </a:p>
          <a:p>
            <a:endParaRPr lang="en-GB" dirty="0"/>
          </a:p>
          <a:p>
            <a:r>
              <a:rPr lang="en-GB" dirty="0"/>
              <a:t>In the section of the course entitled Theme C we look at</a:t>
            </a:r>
          </a:p>
          <a:p>
            <a:r>
              <a:rPr lang="en-GB" dirty="0"/>
              <a:t>Human dignity and religious freedom</a:t>
            </a:r>
          </a:p>
          <a:p>
            <a:r>
              <a:rPr lang="en-GB" dirty="0"/>
              <a:t>Human rights</a:t>
            </a:r>
          </a:p>
          <a:p>
            <a:r>
              <a:rPr lang="en-GB" dirty="0"/>
              <a:t>Rights and responsibilities</a:t>
            </a:r>
          </a:p>
          <a:p>
            <a:r>
              <a:rPr lang="en-GB" dirty="0"/>
              <a:t>Wealth creation and exploitation</a:t>
            </a:r>
          </a:p>
          <a:p>
            <a:r>
              <a:rPr lang="en-GB" dirty="0"/>
              <a:t>Poverty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0837" y="2959835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Catholic Social Teaching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5DB92CA-075E-5EC3-5F7D-6B639D6E1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5958" y="4019908"/>
            <a:ext cx="1765922" cy="189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092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-1024566" y="485072"/>
            <a:ext cx="10876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R.E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3F806E-742C-1FFD-2ADF-ED4B2497DEC2}"/>
              </a:ext>
            </a:extLst>
          </p:cNvPr>
          <p:cNvSpPr txBox="1"/>
          <p:nvPr/>
        </p:nvSpPr>
        <p:spPr>
          <a:xfrm>
            <a:off x="3695029" y="1241420"/>
            <a:ext cx="728554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KS5 students follow a programme of study which includes units on poverty and exploitation.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They engage with Catholic Social Teaching by considering events in the world. They consider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response of others around the world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response of the Catholic church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Their own response to the issue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421442" y="162513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ED2C293-993F-4501-1511-D9DCEBFC7991}"/>
              </a:ext>
            </a:extLst>
          </p:cNvPr>
          <p:cNvSpPr txBox="1"/>
          <p:nvPr/>
        </p:nvSpPr>
        <p:spPr>
          <a:xfrm>
            <a:off x="6347788" y="4628961"/>
            <a:ext cx="37222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7474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Human beings are themselves considered consumer goods to be used and then discarded. 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067F206-25FB-A8CC-40FC-24AD5803C4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2363" y="4033225"/>
            <a:ext cx="1342132" cy="1789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1F96D14-204B-D4ED-3EA4-0A3A258937FB}"/>
              </a:ext>
            </a:extLst>
          </p:cNvPr>
          <p:cNvSpPr txBox="1"/>
          <p:nvPr/>
        </p:nvSpPr>
        <p:spPr>
          <a:xfrm>
            <a:off x="170120" y="4199606"/>
            <a:ext cx="5055080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Pope Francis Jan 2025,</a:t>
            </a:r>
          </a:p>
          <a:p>
            <a:r>
              <a:rPr lang="en-GB" dirty="0"/>
              <a:t>“</a:t>
            </a:r>
            <a:r>
              <a:rPr lang="en-GB" b="1" dirty="0"/>
              <a:t>AI should help promote critical thinking</a:t>
            </a:r>
            <a:r>
              <a:rPr lang="en-GB" dirty="0"/>
              <a:t>, and not just train “young people how to amass information and generate quick responses". Education is …about taking a risk in the tensions between the </a:t>
            </a:r>
            <a:r>
              <a:rPr lang="en-GB" b="1" dirty="0"/>
              <a:t>mind</a:t>
            </a:r>
            <a:r>
              <a:rPr lang="en-GB" dirty="0"/>
              <a:t>, the </a:t>
            </a:r>
            <a:r>
              <a:rPr lang="en-GB" b="1" dirty="0"/>
              <a:t>heart</a:t>
            </a:r>
            <a:r>
              <a:rPr lang="en-GB" dirty="0"/>
              <a:t> and the</a:t>
            </a:r>
            <a:r>
              <a:rPr lang="en-GB" b="1" dirty="0"/>
              <a:t> hands</a:t>
            </a:r>
            <a:r>
              <a:rPr lang="en-GB" dirty="0"/>
              <a:t>," it said.</a:t>
            </a:r>
          </a:p>
        </p:txBody>
      </p:sp>
    </p:spTree>
    <p:extLst>
      <p:ext uri="{BB962C8B-B14F-4D97-AF65-F5344CB8AC3E}">
        <p14:creationId xmlns:p14="http://schemas.microsoft.com/office/powerpoint/2010/main" val="1619792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349</Words>
  <Application>Microsoft Office PowerPoint</Application>
  <PresentationFormat>Widescreen</PresentationFormat>
  <Paragraphs>49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Tempus Sans ITC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Tara Mawn (Staff)</dc:creator>
  <cp:lastModifiedBy>Tara Mawn (Staff)</cp:lastModifiedBy>
  <cp:revision>2</cp:revision>
  <dcterms:created xsi:type="dcterms:W3CDTF">2025-07-04T13:58:35Z</dcterms:created>
  <dcterms:modified xsi:type="dcterms:W3CDTF">2025-09-03T11:15:53Z</dcterms:modified>
</cp:coreProperties>
</file>