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41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5" d="100"/>
          <a:sy n="75" d="100"/>
        </p:scale>
        <p:origin x="28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026C-201F-A89B-6A20-C29372B209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A44673-0DBA-AF9A-8948-4AB9266655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6E4D13-8A0C-00DF-981D-1D8889CFA92E}"/>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D2B3843A-6D5C-21DE-E177-915940166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839CF-5336-DBBD-309A-358E4A4735EE}"/>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680037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925E6-F909-CEFD-653E-53FA439C5D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3491D1-F836-6588-9BFD-9E25C36483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F77786-18C6-CE5D-8BBB-E0FED0713573}"/>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2283FBFD-5D8E-80F6-7227-5C2E42D658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A537E1-47C2-7B50-DBE6-304218156434}"/>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293735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2D6A0-589A-40EA-0E1C-ACF93FF037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B3D02D1-12E1-BD9C-8AD2-D304D35A14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A937AB-5DDF-0F39-0AC0-9DDBA813B12C}"/>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C98D9E29-F1A8-C6B7-C649-481DA394E2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3C131C-1516-24C4-8CC6-58B918D9C26F}"/>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921194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FC955-40F2-5AA0-F13A-129541F3D3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B906E1-EB1A-4182-FBB7-2B68B9A0E6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BA0EE67-A7D8-9DE8-1ABB-781F917FEB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15CC9E1-7BB4-3BF8-BA83-94AC3157E1C1}"/>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1CB22F86-BD12-75AB-98E8-A4B43B0914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F81CB-D6A8-AC42-1A86-89C287AC3DD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1227758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28E10-D093-6BB8-4EDD-5DE72F91CF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C4885-934A-EA11-6FC4-3FDE77727D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AEE50A-599E-045B-69C4-5A7F064FC5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62F185-1646-18DD-11E0-4D1C1F36FD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F4E97C-9C1C-BD21-E0A8-E0FB920AE0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099BB7-7D29-DB8A-1F12-43D614C80617}"/>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8" name="Footer Placeholder 7">
            <a:extLst>
              <a:ext uri="{FF2B5EF4-FFF2-40B4-BE49-F238E27FC236}">
                <a16:creationId xmlns:a16="http://schemas.microsoft.com/office/drawing/2014/main" id="{CE215847-6824-DC1F-2B5F-ADF4FF8B13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0B730B-A07A-CA9F-D6C8-B6F06D4CDB7C}"/>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791177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96F65-CA44-5428-ED49-36E8E18F78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37E06B-4C6D-8D64-1CD4-9EA9DD7E037B}"/>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4" name="Footer Placeholder 3">
            <a:extLst>
              <a:ext uri="{FF2B5EF4-FFF2-40B4-BE49-F238E27FC236}">
                <a16:creationId xmlns:a16="http://schemas.microsoft.com/office/drawing/2014/main" id="{1F2E2293-5192-44E5-35ED-36A0EE1EE2E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E190A9-9AD6-8EDE-3158-5780045FCA09}"/>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307388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0570E4-EF8D-7F81-D402-8FBD761085E2}"/>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3" name="Footer Placeholder 2">
            <a:extLst>
              <a:ext uri="{FF2B5EF4-FFF2-40B4-BE49-F238E27FC236}">
                <a16:creationId xmlns:a16="http://schemas.microsoft.com/office/drawing/2014/main" id="{D0D95861-B50A-681B-962B-BF1145DC9B4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6FC0CA7-B78B-3732-EB72-EC0F07892BE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3457833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E8CFC-0917-0333-94D2-8BB79BCD95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58B151-2628-BD55-C929-7089EBD0F3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B2E0AB-DDA2-1D54-177C-5360B4351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96C8AD-1892-B61E-1981-7DC234EBC735}"/>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52AC514C-CE43-3F31-FD57-F679CD292D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E74F3E-0DD1-A827-3897-1D2FB4C2D6A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430050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AB06A-6C4A-F40F-666C-F4929BEC1B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999640-A1B3-BB3A-CBA7-3B7E11C751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25EDD2-B52E-F6BE-6317-8F3936CA20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F553EB-C695-E53A-712E-BAE388B8272A}"/>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6" name="Footer Placeholder 5">
            <a:extLst>
              <a:ext uri="{FF2B5EF4-FFF2-40B4-BE49-F238E27FC236}">
                <a16:creationId xmlns:a16="http://schemas.microsoft.com/office/drawing/2014/main" id="{072094FE-1C76-73DB-7AAF-C5EBF2F387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91A70-1B78-6CD9-6D92-F4F597A91F21}"/>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2159801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155F-9402-8DBF-E0A8-C00B5041B5F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D365F8-69C2-2C70-67D0-A82217C509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12FFBB-2868-B28E-7EB4-1885B3631B08}"/>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9CAEB21D-34D6-D26A-8E3F-584453AA6C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8A32B9-5447-AF89-B6DA-C8015CA3037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728287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3B9CDF-EF7C-540D-6AB9-A6B37CF881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FB2D56-BEB6-08A0-01CF-9EC80C781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008AB-2E79-458D-3336-7E2FCC07513B}"/>
              </a:ext>
            </a:extLst>
          </p:cNvPr>
          <p:cNvSpPr>
            <a:spLocks noGrp="1"/>
          </p:cNvSpPr>
          <p:nvPr>
            <p:ph type="dt" sz="half" idx="10"/>
          </p:nvPr>
        </p:nvSpPr>
        <p:spPr/>
        <p:txBody>
          <a:body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2B018EE6-0DB7-6D99-896A-AD50E2DFC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5B663B-DEC7-6AB3-2F9E-D4C359FC2D07}"/>
              </a:ext>
            </a:extLst>
          </p:cNvPr>
          <p:cNvSpPr>
            <a:spLocks noGrp="1"/>
          </p:cNvSpPr>
          <p:nvPr>
            <p:ph type="sldNum" sz="quarter" idx="12"/>
          </p:nvPr>
        </p:nvSpPr>
        <p:spPr/>
        <p:txBody>
          <a:bodyPr/>
          <a:lstStyle/>
          <a:p>
            <a:fld id="{2754C46E-F768-4BEE-8E6A-653AEFBF2BD4}" type="slidenum">
              <a:rPr lang="en-GB" smtClean="0"/>
              <a:t>‹#›</a:t>
            </a:fld>
            <a:endParaRPr lang="en-GB"/>
          </a:p>
        </p:txBody>
      </p:sp>
    </p:spTree>
    <p:extLst>
      <p:ext uri="{BB962C8B-B14F-4D97-AF65-F5344CB8AC3E}">
        <p14:creationId xmlns:p14="http://schemas.microsoft.com/office/powerpoint/2010/main" val="4093536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0AB5E5-D4C9-8B0E-64AA-108AF58552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5AD50B-FB47-108B-1BC6-942C3FA494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C76B58-2CD8-6017-92E6-741CCC8B54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76878-8F04-4709-B54B-01A181433FFE}" type="datetimeFigureOut">
              <a:rPr lang="en-GB" smtClean="0"/>
              <a:t>04/07/2025</a:t>
            </a:fld>
            <a:endParaRPr lang="en-GB"/>
          </a:p>
        </p:txBody>
      </p:sp>
      <p:sp>
        <p:nvSpPr>
          <p:cNvPr id="5" name="Footer Placeholder 4">
            <a:extLst>
              <a:ext uri="{FF2B5EF4-FFF2-40B4-BE49-F238E27FC236}">
                <a16:creationId xmlns:a16="http://schemas.microsoft.com/office/drawing/2014/main" id="{52E66D45-DA4D-C456-9C37-315F0E477E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EBCF73-9B77-8021-B530-E0E0044F98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54C46E-F768-4BEE-8E6A-653AEFBF2BD4}" type="slidenum">
              <a:rPr lang="en-GB" smtClean="0"/>
              <a:t>‹#›</a:t>
            </a:fld>
            <a:endParaRPr lang="en-GB"/>
          </a:p>
        </p:txBody>
      </p:sp>
    </p:spTree>
    <p:extLst>
      <p:ext uri="{BB962C8B-B14F-4D97-AF65-F5344CB8AC3E}">
        <p14:creationId xmlns:p14="http://schemas.microsoft.com/office/powerpoint/2010/main" val="24131294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1" u="none" strike="noStrike" kern="1200" cap="none" spc="0" normalizeH="0" baseline="0" noProof="0" dirty="0">
                <a:ln>
                  <a:noFill/>
                </a:ln>
                <a:solidFill>
                  <a:prstClr val="white"/>
                </a:solidFill>
                <a:effectLst/>
                <a:uLnTx/>
                <a:uFillTx/>
                <a:latin typeface="Tempus Sans ITC" panose="04020404030D07020202" pitchFamily="82" charset="0"/>
                <a:ea typeface="+mn-ea"/>
                <a:cs typeface="+mn-cs"/>
              </a:rPr>
              <a:t>A hub of faith and learning with Christ at its centre</a:t>
            </a:r>
            <a:endParaRPr kumimoji="0" lang="en-GB" sz="24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0070C0"/>
                </a:solidFill>
                <a:effectLst/>
                <a:uLnTx/>
                <a:uFillTx/>
                <a:latin typeface="Calibri" panose="020F0502020204030204"/>
                <a:ea typeface="+mn-ea"/>
                <a:cs typeface="+mn-cs"/>
              </a:rPr>
              <a:t>Catholic Social Teaching in English</a:t>
            </a:r>
            <a:endParaRPr kumimoji="0" lang="en-GB" sz="4800" b="0"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4736379" y="2489077"/>
            <a:ext cx="5733699"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In Year 9 we teach </a:t>
            </a:r>
            <a:r>
              <a:rPr lang="en-GB" dirty="0">
                <a:solidFill>
                  <a:prstClr val="black"/>
                </a:solidFill>
                <a:latin typeface="Calibri" panose="020F0502020204030204"/>
              </a:rPr>
              <a:t>the </a:t>
            </a:r>
            <a:r>
              <a:rPr lang="en-GB" b="1" dirty="0">
                <a:solidFill>
                  <a:prstClr val="black"/>
                </a:solidFill>
                <a:latin typeface="Calibri" panose="020F0502020204030204"/>
              </a:rPr>
              <a:t>dignity of work and participation</a:t>
            </a:r>
            <a:r>
              <a:rPr lang="en-GB" dirty="0">
                <a:solidFill>
                  <a:prstClr val="black"/>
                </a:solidFill>
                <a:latin typeface="Calibri" panose="020F0502020204030204"/>
              </a:rPr>
              <a:t>. Through the study of J.B. Priestley’s play, ‘An Inspector Calls’, we explore the belief that the human person should always come before the pursuit of profit. The play also reminds us that the fruits of the earth belong to everyone and, therefore, also teaches us that we are all part of </a:t>
            </a:r>
            <a:r>
              <a:rPr lang="en-GB" b="1" dirty="0">
                <a:solidFill>
                  <a:prstClr val="black"/>
                </a:solidFill>
                <a:latin typeface="Calibri" panose="020F0502020204030204"/>
              </a:rPr>
              <a:t>the common good: </a:t>
            </a:r>
            <a:r>
              <a:rPr lang="en-GB" dirty="0">
                <a:solidFill>
                  <a:prstClr val="black"/>
                </a:solidFill>
                <a:latin typeface="Calibri" panose="020F0502020204030204"/>
              </a:rPr>
              <a:t>no-one person should feel entitled to ‘take’ the earth.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Catholic Social Teaching</a:t>
              </a:r>
            </a:p>
          </p:txBody>
        </p:sp>
      </p:grpSp>
    </p:spTree>
    <p:extLst>
      <p:ext uri="{BB962C8B-B14F-4D97-AF65-F5344CB8AC3E}">
        <p14:creationId xmlns:p14="http://schemas.microsoft.com/office/powerpoint/2010/main" val="172568746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107</Words>
  <Application>Microsoft Office PowerPoint</Application>
  <PresentationFormat>Widescreen</PresentationFormat>
  <Paragraphs>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Tempus Sans ITC</vt:lpstr>
      <vt:lpstr>1_Office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Cathy Sharpley (Staff)</dc:creator>
  <cp:lastModifiedBy>Stephanie Allen (Staff)</cp:lastModifiedBy>
  <cp:revision>2</cp:revision>
  <dcterms:created xsi:type="dcterms:W3CDTF">2025-07-04T11:48:00Z</dcterms:created>
  <dcterms:modified xsi:type="dcterms:W3CDTF">2025-07-04T12:09:46Z</dcterms:modified>
</cp:coreProperties>
</file>