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413" r:id="rId2"/>
    <p:sldId id="415" r:id="rId3"/>
    <p:sldId id="417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8" autoAdjust="0"/>
    <p:restoredTop sz="94660"/>
  </p:normalViewPr>
  <p:slideViewPr>
    <p:cSldViewPr snapToGrid="0">
      <p:cViewPr varScale="1">
        <p:scale>
          <a:sx n="61" d="100"/>
          <a:sy n="61" d="100"/>
        </p:scale>
        <p:origin x="717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A80E69-1647-4AA5-8412-42DA3F5EFCFF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3FC4F-0C1D-44A5-8F34-0C9AADB49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09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0026C-201F-A89B-6A20-C29372B20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44673-0DBA-AF9A-8948-4AB926665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E4D13-8A0C-00DF-981D-1D8889CF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3843A-6D5C-21DE-E177-915940166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839CF-5336-DBBD-309A-358E4A473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575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925E6-F909-CEFD-653E-53FA439C5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491D1-F836-6588-9BFD-9E25C3648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F77786-18C6-CE5D-8BBB-E0FED0713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3FBFD-5D8E-80F6-7227-5C2E42D65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537E1-47C2-7B50-DBE6-304218156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634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2D6A0-589A-40EA-0E1C-ACF93FF03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D02D1-12E1-BD9C-8AD2-D304D35A1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937AB-5DDF-0F39-0AC0-9DDBA813B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D9E29-F1A8-C6B7-C649-481DA394E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C131C-1516-24C4-8CC6-58B918D9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679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FC955-40F2-5AA0-F13A-129541F3D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906E1-EB1A-4182-FBB7-2B68B9A0E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A0EE67-A7D8-9DE8-1ABB-781F917FE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CC9E1-7BB4-3BF8-BA83-94AC3157E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22F86-BD12-75AB-98E8-A4B43B091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F81CB-D6A8-AC42-1A86-89C287AC3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28E10-D093-6BB8-4EDD-5DE72F91C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C4885-934A-EA11-6FC4-3FDE77727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EE50A-599E-045B-69C4-5A7F064FC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2F185-1646-18DD-11E0-4D1C1F36FD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F4E97C-9C1C-BD21-E0A8-E0FB920AE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099BB7-7D29-DB8A-1F12-43D614C80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215847-6824-DC1F-2B5F-ADF4FF8B1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0B730B-A07A-CA9F-D6C8-B6F06D4CD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749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96F65-CA44-5428-ED49-36E8E18F7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37E06B-4C6D-8D64-1CD4-9EA9DD7E0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2E2293-5192-44E5-35ED-36A0EE1EE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E190A9-9AD6-8EDE-3158-5780045FC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483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0570E4-EF8D-7F81-D402-8FBD76108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D95861-B50A-681B-962B-BF1145DC9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C0CA7-B78B-3732-EB72-EC0F07892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35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E8CFC-0917-0333-94D2-8BB79BCD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8B151-2628-BD55-C929-7089EBD0F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B2E0AB-DDA2-1D54-177C-5360B4351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96C8AD-1892-B61E-1981-7DC234EBC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AC514C-CE43-3F31-FD57-F679CD292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74F3E-0DD1-A827-3897-1D2FB4C2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725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AB06A-6C4A-F40F-666C-F4929BEC1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999640-A1B3-BB3A-CBA7-3B7E11C75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25EDD2-B52E-F6BE-6317-8F3936CA20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553EB-C695-E53A-712E-BAE388B82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2094FE-1C76-73DB-7AAF-C5EBF2F3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991A70-1B78-6CD9-6D92-F4F597A9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803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6155F-9402-8DBF-E0A8-C00B5041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D365F8-69C2-2C70-67D0-A82217C509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2FFBB-2868-B28E-7EB4-1885B3631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EB21D-34D6-D26A-8E3F-584453AA6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A32B9-5447-AF89-B6DA-C8015CA30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18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3B9CDF-EF7C-540D-6AB9-A6B37CF881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FB2D56-BEB6-08A0-01CF-9EC80C781A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008AB-2E79-458D-3336-7E2FCC075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18EE6-0DB7-6D99-896A-AD50E2DFC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B663B-DEC7-6AB3-2F9E-D4C359FC2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281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0AB5E5-D4C9-8B0E-64AA-108AF5855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5AD50B-FB47-108B-1BC6-942C3FA49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76B58-2CD8-6017-92E6-741CCC8B54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76878-8F04-4709-B54B-01A181433FFE}" type="datetimeFigureOut">
              <a:rPr lang="en-GB" smtClean="0"/>
              <a:t>13/07/2025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66D45-DA4D-C456-9C37-315F0E477E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EBCF73-9B77-8021-B530-E0E0044F98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85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273230"/>
            <a:ext cx="11851760" cy="51401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1" dirty="0">
                <a:solidFill>
                  <a:schemeClr val="bg1"/>
                </a:solidFill>
                <a:latin typeface="Tempus Sans ITC" panose="04020404030D07020202" pitchFamily="82" charset="0"/>
              </a:rPr>
              <a:t>A hub of faith and learning with Christ at its centre</a:t>
            </a:r>
            <a:endParaRPr lang="en-GB" sz="24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562756"/>
            <a:ext cx="119629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solidFill>
                  <a:srgbClr val="0070C0"/>
                </a:solidFill>
              </a:rPr>
              <a:t>Catholic Social Teaching in </a:t>
            </a:r>
          </a:p>
          <a:p>
            <a:pPr algn="ctr"/>
            <a:r>
              <a:rPr lang="en-GB" sz="5000" dirty="0">
                <a:solidFill>
                  <a:srgbClr val="0070C0"/>
                </a:solidFill>
              </a:rPr>
              <a:t>                                         Design and Technology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3911447-23FD-AB55-5D22-CBD0D5A4BC3B}"/>
              </a:ext>
            </a:extLst>
          </p:cNvPr>
          <p:cNvSpPr txBox="1"/>
          <p:nvPr/>
        </p:nvSpPr>
        <p:spPr>
          <a:xfrm>
            <a:off x="170120" y="1439919"/>
            <a:ext cx="11696858" cy="4833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Catholic Social Teaching (CST) in Design and Technology                                                                                                                                                       (D&amp;T) lessons encourages students to consider the                                                                                                                                                          ethical and social  implications of their designs, promoting a focus  on the common  good and human dignity. It integrates principles like human dignity, solidarity, and care for creation into the design process, fostering responsible and ethical innovation. 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essence, CST in D&amp;T encourages students to be mindful of the broader impact of their designs and to use their skills and creativity to create a more just, sustainable, and equitable world. 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r>
              <a:rPr lang="en-GB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Here's how CST principles are applied in D&amp;T: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Human Dignity: 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User-</a:t>
            </a:r>
            <a:r>
              <a:rPr lang="en-GB" b="1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centered</a:t>
            </a:r>
            <a:r>
              <a:rPr lang="en-GB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design: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Students are encouraged to design products that meet the needs and respect the rights of all individuals, including those with disabilities or from marginalized communities.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Accessibility: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Ensuring designs are usable by a wide range of people, promoting inclusivity and participation.</a:t>
            </a:r>
          </a:p>
        </p:txBody>
      </p:sp>
    </p:spTree>
    <p:extLst>
      <p:ext uri="{BB962C8B-B14F-4D97-AF65-F5344CB8AC3E}">
        <p14:creationId xmlns:p14="http://schemas.microsoft.com/office/powerpoint/2010/main" val="1725687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1" dirty="0">
                <a:solidFill>
                  <a:schemeClr val="bg1"/>
                </a:solidFill>
                <a:latin typeface="Tempus Sans ITC" panose="04020404030D07020202" pitchFamily="82" charset="0"/>
              </a:rPr>
              <a:t>A hub of faith and learning with Christ at its centre</a:t>
            </a:r>
            <a:endParaRPr lang="en-GB" sz="24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562756"/>
            <a:ext cx="119629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solidFill>
                  <a:srgbClr val="0070C0"/>
                </a:solidFill>
              </a:rPr>
              <a:t>Catholic Social Teaching in </a:t>
            </a:r>
          </a:p>
          <a:p>
            <a:pPr algn="ctr"/>
            <a:r>
              <a:rPr lang="en-GB" sz="5000" dirty="0">
                <a:solidFill>
                  <a:srgbClr val="0070C0"/>
                </a:solidFill>
              </a:rPr>
              <a:t>                                         Design and Technology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8D15EFA-3385-00B6-5F71-3087119E1590}"/>
              </a:ext>
            </a:extLst>
          </p:cNvPr>
          <p:cNvSpPr txBox="1"/>
          <p:nvPr/>
        </p:nvSpPr>
        <p:spPr>
          <a:xfrm>
            <a:off x="221870" y="1562531"/>
            <a:ext cx="11715515" cy="4922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Common Good: 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Social impact: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Considering how designs can benefit society as a whole, not just individuals, addressing issues like poverty, inequality, and access to resources.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Community engagement: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Involving users and communities in the design process to ensure solutions are relevant and responsive to local needs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Solidarity: 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Global challenges: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Designing solutions that address global issues like climate change, resource management, and fair trade practices.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Fairness and justice: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Ensuring designs promote fair </a:t>
            </a:r>
            <a:r>
              <a:rPr lang="en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labor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practices, sustainable resource use, and equitable distribution of benefits.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498462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1" dirty="0">
                <a:solidFill>
                  <a:schemeClr val="bg1"/>
                </a:solidFill>
                <a:latin typeface="Tempus Sans ITC" panose="04020404030D07020202" pitchFamily="82" charset="0"/>
              </a:rPr>
              <a:t>A hub of faith and learning with Christ at its centre</a:t>
            </a:r>
            <a:endParaRPr lang="en-GB" sz="24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562756"/>
            <a:ext cx="119629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solidFill>
                  <a:srgbClr val="0070C0"/>
                </a:solidFill>
              </a:rPr>
              <a:t>Catholic Social Teaching in </a:t>
            </a:r>
          </a:p>
          <a:p>
            <a:pPr algn="ctr"/>
            <a:r>
              <a:rPr lang="en-GB" sz="5000" dirty="0">
                <a:solidFill>
                  <a:srgbClr val="0070C0"/>
                </a:solidFill>
              </a:rPr>
              <a:t>                                         Design and Technology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8D15EFA-3385-00B6-5F71-3087119E1590}"/>
              </a:ext>
            </a:extLst>
          </p:cNvPr>
          <p:cNvSpPr txBox="1"/>
          <p:nvPr/>
        </p:nvSpPr>
        <p:spPr>
          <a:xfrm>
            <a:off x="221870" y="1562531"/>
            <a:ext cx="11715515" cy="534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4. Care for Creation: 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Environmental responsibility: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Using sustainable materials, minimizing waste, and considering the environmental impact of products throughout their lifecycle.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Ethical sourcing: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Being mindful of the origins of materials and promoting responsible manufacturing processes.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5. Dignity of Work and Participation: 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Fair working conditions: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Considering the conditions under which products are made and ensuring fair treatment of workers.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Meaningful participation: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Empowering individuals to participate in the design process and contribute to solutions that affect their lives.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648893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33442</TotalTime>
  <Words>418</Words>
  <Application>Microsoft Office PowerPoint</Application>
  <PresentationFormat>Widescreen</PresentationFormat>
  <Paragraphs>38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Aptos</vt:lpstr>
      <vt:lpstr>Arial</vt:lpstr>
      <vt:lpstr>Calibri</vt:lpstr>
      <vt:lpstr>Calibri Light</vt:lpstr>
      <vt:lpstr>Symbol</vt:lpstr>
      <vt:lpstr>Tempus Sans ITC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Tara Mawn</dc:creator>
  <cp:lastModifiedBy>Alan Rankin (Staff)</cp:lastModifiedBy>
  <cp:revision>22</cp:revision>
  <cp:lastPrinted>2024-09-27T13:16:23Z</cp:lastPrinted>
  <dcterms:created xsi:type="dcterms:W3CDTF">2024-09-11T20:32:16Z</dcterms:created>
  <dcterms:modified xsi:type="dcterms:W3CDTF">2025-07-13T18:47:36Z</dcterms:modified>
</cp:coreProperties>
</file>