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53" r:id="rId2"/>
    <p:sldId id="354" r:id="rId3"/>
    <p:sldId id="355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1AEE2E-4FBE-450D-A904-6B17BC81F87A}" v="10" dt="2025-07-04T12:12:36.0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7" d="100"/>
          <a:sy n="87" d="100"/>
        </p:scale>
        <p:origin x="6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ita Reed (Staff)" userId="5531c553-18e6-4133-8548-1dd0b7e7283d" providerId="ADAL" clId="{9B1AEE2E-4FBE-450D-A904-6B17BC81F87A}"/>
    <pc:docChg chg="custSel addSld delSld modSld delMainMaster">
      <pc:chgData name="Anita Reed (Staff)" userId="5531c553-18e6-4133-8548-1dd0b7e7283d" providerId="ADAL" clId="{9B1AEE2E-4FBE-450D-A904-6B17BC81F87A}" dt="2025-07-04T13:34:58.369" v="1124" actId="20577"/>
      <pc:docMkLst>
        <pc:docMk/>
      </pc:docMkLst>
      <pc:sldChg chg="del">
        <pc:chgData name="Anita Reed (Staff)" userId="5531c553-18e6-4133-8548-1dd0b7e7283d" providerId="ADAL" clId="{9B1AEE2E-4FBE-450D-A904-6B17BC81F87A}" dt="2025-07-04T12:51:16.730" v="1116" actId="47"/>
        <pc:sldMkLst>
          <pc:docMk/>
          <pc:sldMk cId="1977190284" sldId="256"/>
        </pc:sldMkLst>
      </pc:sldChg>
      <pc:sldChg chg="addSp modSp mod">
        <pc:chgData name="Anita Reed (Staff)" userId="5531c553-18e6-4133-8548-1dd0b7e7283d" providerId="ADAL" clId="{9B1AEE2E-4FBE-450D-A904-6B17BC81F87A}" dt="2025-07-04T13:34:58.369" v="1124" actId="20577"/>
        <pc:sldMkLst>
          <pc:docMk/>
          <pc:sldMk cId="4019482321" sldId="353"/>
        </pc:sldMkLst>
        <pc:spChg chg="mod">
          <ac:chgData name="Anita Reed (Staff)" userId="5531c553-18e6-4133-8548-1dd0b7e7283d" providerId="ADAL" clId="{9B1AEE2E-4FBE-450D-A904-6B17BC81F87A}" dt="2025-07-04T12:01:35.656" v="394" actId="1076"/>
          <ac:spMkLst>
            <pc:docMk/>
            <pc:sldMk cId="4019482321" sldId="353"/>
            <ac:spMk id="4" creationId="{FC8E9EC5-B547-F6A3-FFC1-2EFBAD14B8F2}"/>
          </ac:spMkLst>
        </pc:spChg>
        <pc:spChg chg="mod">
          <ac:chgData name="Anita Reed (Staff)" userId="5531c553-18e6-4133-8548-1dd0b7e7283d" providerId="ADAL" clId="{9B1AEE2E-4FBE-450D-A904-6B17BC81F87A}" dt="2025-07-04T12:04:25.945" v="554" actId="20577"/>
          <ac:spMkLst>
            <pc:docMk/>
            <pc:sldMk cId="4019482321" sldId="353"/>
            <ac:spMk id="7" creationId="{993F806E-742C-1FFD-2ADF-ED4B2497DEC2}"/>
          </ac:spMkLst>
        </pc:spChg>
        <pc:spChg chg="add mod">
          <ac:chgData name="Anita Reed (Staff)" userId="5531c553-18e6-4133-8548-1dd0b7e7283d" providerId="ADAL" clId="{9B1AEE2E-4FBE-450D-A904-6B17BC81F87A}" dt="2025-07-04T12:04:31.038" v="559" actId="20577"/>
          <ac:spMkLst>
            <pc:docMk/>
            <pc:sldMk cId="4019482321" sldId="353"/>
            <ac:spMk id="10" creationId="{AA63AF55-52F9-C01D-CD3F-2E630D6D3D3A}"/>
          </ac:spMkLst>
        </pc:spChg>
        <pc:spChg chg="add mod">
          <ac:chgData name="Anita Reed (Staff)" userId="5531c553-18e6-4133-8548-1dd0b7e7283d" providerId="ADAL" clId="{9B1AEE2E-4FBE-450D-A904-6B17BC81F87A}" dt="2025-07-04T13:34:58.369" v="1124" actId="20577"/>
          <ac:spMkLst>
            <pc:docMk/>
            <pc:sldMk cId="4019482321" sldId="353"/>
            <ac:spMk id="12" creationId="{1C923F2B-467C-E261-6670-F50CB1F05598}"/>
          </ac:spMkLst>
        </pc:spChg>
      </pc:sldChg>
      <pc:sldChg chg="addSp delSp modSp add mod">
        <pc:chgData name="Anita Reed (Staff)" userId="5531c553-18e6-4133-8548-1dd0b7e7283d" providerId="ADAL" clId="{9B1AEE2E-4FBE-450D-A904-6B17BC81F87A}" dt="2025-07-04T12:09:55.404" v="755" actId="20577"/>
        <pc:sldMkLst>
          <pc:docMk/>
          <pc:sldMk cId="3350787328" sldId="354"/>
        </pc:sldMkLst>
        <pc:spChg chg="mod">
          <ac:chgData name="Anita Reed (Staff)" userId="5531c553-18e6-4133-8548-1dd0b7e7283d" providerId="ADAL" clId="{9B1AEE2E-4FBE-450D-A904-6B17BC81F87A}" dt="2025-07-04T11:56:02.626" v="25" actId="255"/>
          <ac:spMkLst>
            <pc:docMk/>
            <pc:sldMk cId="3350787328" sldId="354"/>
            <ac:spMk id="4" creationId="{FC8E9EC5-B547-F6A3-FFC1-2EFBAD14B8F2}"/>
          </ac:spMkLst>
        </pc:spChg>
        <pc:spChg chg="del">
          <ac:chgData name="Anita Reed (Staff)" userId="5531c553-18e6-4133-8548-1dd0b7e7283d" providerId="ADAL" clId="{9B1AEE2E-4FBE-450D-A904-6B17BC81F87A}" dt="2025-07-04T12:03:02.695" v="486" actId="478"/>
          <ac:spMkLst>
            <pc:docMk/>
            <pc:sldMk cId="3350787328" sldId="354"/>
            <ac:spMk id="7" creationId="{993F806E-742C-1FFD-2ADF-ED4B2497DEC2}"/>
          </ac:spMkLst>
        </pc:spChg>
        <pc:spChg chg="add mod">
          <ac:chgData name="Anita Reed (Staff)" userId="5531c553-18e6-4133-8548-1dd0b7e7283d" providerId="ADAL" clId="{9B1AEE2E-4FBE-450D-A904-6B17BC81F87A}" dt="2025-07-04T12:05:05.755" v="597" actId="20577"/>
          <ac:spMkLst>
            <pc:docMk/>
            <pc:sldMk cId="3350787328" sldId="354"/>
            <ac:spMk id="10" creationId="{6C84533B-CF19-FB7D-5540-D4307EA9D1B8}"/>
          </ac:spMkLst>
        </pc:spChg>
        <pc:spChg chg="add mod">
          <ac:chgData name="Anita Reed (Staff)" userId="5531c553-18e6-4133-8548-1dd0b7e7283d" providerId="ADAL" clId="{9B1AEE2E-4FBE-450D-A904-6B17BC81F87A}" dt="2025-07-04T12:07:34.465" v="666" actId="20577"/>
          <ac:spMkLst>
            <pc:docMk/>
            <pc:sldMk cId="3350787328" sldId="354"/>
            <ac:spMk id="12" creationId="{D7ACD1B3-3718-A9F1-A9B0-1616682939D1}"/>
          </ac:spMkLst>
        </pc:spChg>
        <pc:spChg chg="add mod">
          <ac:chgData name="Anita Reed (Staff)" userId="5531c553-18e6-4133-8548-1dd0b7e7283d" providerId="ADAL" clId="{9B1AEE2E-4FBE-450D-A904-6B17BC81F87A}" dt="2025-07-04T12:09:55.404" v="755" actId="20577"/>
          <ac:spMkLst>
            <pc:docMk/>
            <pc:sldMk cId="3350787328" sldId="354"/>
            <ac:spMk id="13" creationId="{C419C439-3260-702B-1637-2225B8B01E46}"/>
          </ac:spMkLst>
        </pc:spChg>
      </pc:sldChg>
      <pc:sldChg chg="addSp delSp modSp mod">
        <pc:chgData name="Anita Reed (Staff)" userId="5531c553-18e6-4133-8548-1dd0b7e7283d" providerId="ADAL" clId="{9B1AEE2E-4FBE-450D-A904-6B17BC81F87A}" dt="2025-07-04T12:14:13.625" v="1115" actId="20577"/>
        <pc:sldMkLst>
          <pc:docMk/>
          <pc:sldMk cId="972664" sldId="355"/>
        </pc:sldMkLst>
        <pc:spChg chg="mod">
          <ac:chgData name="Anita Reed (Staff)" userId="5531c553-18e6-4133-8548-1dd0b7e7283d" providerId="ADAL" clId="{9B1AEE2E-4FBE-450D-A904-6B17BC81F87A}" dt="2025-07-04T12:10:03.541" v="762" actId="20577"/>
          <ac:spMkLst>
            <pc:docMk/>
            <pc:sldMk cId="972664" sldId="355"/>
            <ac:spMk id="4" creationId="{FC8E9EC5-B547-F6A3-FFC1-2EFBAD14B8F2}"/>
          </ac:spMkLst>
        </pc:spChg>
        <pc:spChg chg="del">
          <ac:chgData name="Anita Reed (Staff)" userId="5531c553-18e6-4133-8548-1dd0b7e7283d" providerId="ADAL" clId="{9B1AEE2E-4FBE-450D-A904-6B17BC81F87A}" dt="2025-07-04T12:10:06.977" v="763" actId="478"/>
          <ac:spMkLst>
            <pc:docMk/>
            <pc:sldMk cId="972664" sldId="355"/>
            <ac:spMk id="7" creationId="{993F806E-742C-1FFD-2ADF-ED4B2497DEC2}"/>
          </ac:spMkLst>
        </pc:spChg>
        <pc:spChg chg="add mod">
          <ac:chgData name="Anita Reed (Staff)" userId="5531c553-18e6-4133-8548-1dd0b7e7283d" providerId="ADAL" clId="{9B1AEE2E-4FBE-450D-A904-6B17BC81F87A}" dt="2025-07-04T12:13:57.964" v="1084" actId="20577"/>
          <ac:spMkLst>
            <pc:docMk/>
            <pc:sldMk cId="972664" sldId="355"/>
            <ac:spMk id="10" creationId="{31993C1D-1B5D-8091-E429-2673059E7FBE}"/>
          </ac:spMkLst>
        </pc:spChg>
        <pc:spChg chg="add mod">
          <ac:chgData name="Anita Reed (Staff)" userId="5531c553-18e6-4133-8548-1dd0b7e7283d" providerId="ADAL" clId="{9B1AEE2E-4FBE-450D-A904-6B17BC81F87A}" dt="2025-07-04T12:12:24.979" v="936" actId="20577"/>
          <ac:spMkLst>
            <pc:docMk/>
            <pc:sldMk cId="972664" sldId="355"/>
            <ac:spMk id="12" creationId="{FADBC1C6-418A-43B3-04A1-E69259011D37}"/>
          </ac:spMkLst>
        </pc:spChg>
        <pc:spChg chg="add mod">
          <ac:chgData name="Anita Reed (Staff)" userId="5531c553-18e6-4133-8548-1dd0b7e7283d" providerId="ADAL" clId="{9B1AEE2E-4FBE-450D-A904-6B17BC81F87A}" dt="2025-07-04T12:14:13.625" v="1115" actId="20577"/>
          <ac:spMkLst>
            <pc:docMk/>
            <pc:sldMk cId="972664" sldId="355"/>
            <ac:spMk id="13" creationId="{5A07FDA0-BD85-AB69-60CC-88517D9C39E9}"/>
          </ac:spMkLst>
        </pc:spChg>
      </pc:sldChg>
      <pc:sldMasterChg chg="del delSldLayout">
        <pc:chgData name="Anita Reed (Staff)" userId="5531c553-18e6-4133-8548-1dd0b7e7283d" providerId="ADAL" clId="{9B1AEE2E-4FBE-450D-A904-6B17BC81F87A}" dt="2025-07-04T12:51:16.730" v="1116" actId="47"/>
        <pc:sldMasterMkLst>
          <pc:docMk/>
          <pc:sldMasterMk cId="1624281119" sldId="2147483648"/>
        </pc:sldMasterMkLst>
        <pc:sldLayoutChg chg="del">
          <pc:chgData name="Anita Reed (Staff)" userId="5531c553-18e6-4133-8548-1dd0b7e7283d" providerId="ADAL" clId="{9B1AEE2E-4FBE-450D-A904-6B17BC81F87A}" dt="2025-07-04T12:51:16.730" v="1116" actId="47"/>
          <pc:sldLayoutMkLst>
            <pc:docMk/>
            <pc:sldMasterMk cId="1624281119" sldId="2147483648"/>
            <pc:sldLayoutMk cId="3372915340" sldId="2147483649"/>
          </pc:sldLayoutMkLst>
        </pc:sldLayoutChg>
        <pc:sldLayoutChg chg="del">
          <pc:chgData name="Anita Reed (Staff)" userId="5531c553-18e6-4133-8548-1dd0b7e7283d" providerId="ADAL" clId="{9B1AEE2E-4FBE-450D-A904-6B17BC81F87A}" dt="2025-07-04T12:51:16.730" v="1116" actId="47"/>
          <pc:sldLayoutMkLst>
            <pc:docMk/>
            <pc:sldMasterMk cId="1624281119" sldId="2147483648"/>
            <pc:sldLayoutMk cId="1242167963" sldId="2147483650"/>
          </pc:sldLayoutMkLst>
        </pc:sldLayoutChg>
        <pc:sldLayoutChg chg="del">
          <pc:chgData name="Anita Reed (Staff)" userId="5531c553-18e6-4133-8548-1dd0b7e7283d" providerId="ADAL" clId="{9B1AEE2E-4FBE-450D-A904-6B17BC81F87A}" dt="2025-07-04T12:51:16.730" v="1116" actId="47"/>
          <pc:sldLayoutMkLst>
            <pc:docMk/>
            <pc:sldMasterMk cId="1624281119" sldId="2147483648"/>
            <pc:sldLayoutMk cId="186833331" sldId="2147483651"/>
          </pc:sldLayoutMkLst>
        </pc:sldLayoutChg>
        <pc:sldLayoutChg chg="del">
          <pc:chgData name="Anita Reed (Staff)" userId="5531c553-18e6-4133-8548-1dd0b7e7283d" providerId="ADAL" clId="{9B1AEE2E-4FBE-450D-A904-6B17BC81F87A}" dt="2025-07-04T12:51:16.730" v="1116" actId="47"/>
          <pc:sldLayoutMkLst>
            <pc:docMk/>
            <pc:sldMasterMk cId="1624281119" sldId="2147483648"/>
            <pc:sldLayoutMk cId="2138473639" sldId="2147483652"/>
          </pc:sldLayoutMkLst>
        </pc:sldLayoutChg>
        <pc:sldLayoutChg chg="del">
          <pc:chgData name="Anita Reed (Staff)" userId="5531c553-18e6-4133-8548-1dd0b7e7283d" providerId="ADAL" clId="{9B1AEE2E-4FBE-450D-A904-6B17BC81F87A}" dt="2025-07-04T12:51:16.730" v="1116" actId="47"/>
          <pc:sldLayoutMkLst>
            <pc:docMk/>
            <pc:sldMasterMk cId="1624281119" sldId="2147483648"/>
            <pc:sldLayoutMk cId="3527115601" sldId="2147483653"/>
          </pc:sldLayoutMkLst>
        </pc:sldLayoutChg>
        <pc:sldLayoutChg chg="del">
          <pc:chgData name="Anita Reed (Staff)" userId="5531c553-18e6-4133-8548-1dd0b7e7283d" providerId="ADAL" clId="{9B1AEE2E-4FBE-450D-A904-6B17BC81F87A}" dt="2025-07-04T12:51:16.730" v="1116" actId="47"/>
          <pc:sldLayoutMkLst>
            <pc:docMk/>
            <pc:sldMasterMk cId="1624281119" sldId="2147483648"/>
            <pc:sldLayoutMk cId="496119609" sldId="2147483654"/>
          </pc:sldLayoutMkLst>
        </pc:sldLayoutChg>
        <pc:sldLayoutChg chg="del">
          <pc:chgData name="Anita Reed (Staff)" userId="5531c553-18e6-4133-8548-1dd0b7e7283d" providerId="ADAL" clId="{9B1AEE2E-4FBE-450D-A904-6B17BC81F87A}" dt="2025-07-04T12:51:16.730" v="1116" actId="47"/>
          <pc:sldLayoutMkLst>
            <pc:docMk/>
            <pc:sldMasterMk cId="1624281119" sldId="2147483648"/>
            <pc:sldLayoutMk cId="93126487" sldId="2147483655"/>
          </pc:sldLayoutMkLst>
        </pc:sldLayoutChg>
        <pc:sldLayoutChg chg="del">
          <pc:chgData name="Anita Reed (Staff)" userId="5531c553-18e6-4133-8548-1dd0b7e7283d" providerId="ADAL" clId="{9B1AEE2E-4FBE-450D-A904-6B17BC81F87A}" dt="2025-07-04T12:51:16.730" v="1116" actId="47"/>
          <pc:sldLayoutMkLst>
            <pc:docMk/>
            <pc:sldMasterMk cId="1624281119" sldId="2147483648"/>
            <pc:sldLayoutMk cId="2012865888" sldId="2147483656"/>
          </pc:sldLayoutMkLst>
        </pc:sldLayoutChg>
        <pc:sldLayoutChg chg="del">
          <pc:chgData name="Anita Reed (Staff)" userId="5531c553-18e6-4133-8548-1dd0b7e7283d" providerId="ADAL" clId="{9B1AEE2E-4FBE-450D-A904-6B17BC81F87A}" dt="2025-07-04T12:51:16.730" v="1116" actId="47"/>
          <pc:sldLayoutMkLst>
            <pc:docMk/>
            <pc:sldMasterMk cId="1624281119" sldId="2147483648"/>
            <pc:sldLayoutMk cId="2326791063" sldId="2147483657"/>
          </pc:sldLayoutMkLst>
        </pc:sldLayoutChg>
        <pc:sldLayoutChg chg="del">
          <pc:chgData name="Anita Reed (Staff)" userId="5531c553-18e6-4133-8548-1dd0b7e7283d" providerId="ADAL" clId="{9B1AEE2E-4FBE-450D-A904-6B17BC81F87A}" dt="2025-07-04T12:51:16.730" v="1116" actId="47"/>
          <pc:sldLayoutMkLst>
            <pc:docMk/>
            <pc:sldMasterMk cId="1624281119" sldId="2147483648"/>
            <pc:sldLayoutMk cId="373461700" sldId="2147483658"/>
          </pc:sldLayoutMkLst>
        </pc:sldLayoutChg>
        <pc:sldLayoutChg chg="del">
          <pc:chgData name="Anita Reed (Staff)" userId="5531c553-18e6-4133-8548-1dd0b7e7283d" providerId="ADAL" clId="{9B1AEE2E-4FBE-450D-A904-6B17BC81F87A}" dt="2025-07-04T12:51:16.730" v="1116" actId="47"/>
          <pc:sldLayoutMkLst>
            <pc:docMk/>
            <pc:sldMasterMk cId="1624281119" sldId="2147483648"/>
            <pc:sldLayoutMk cId="600406362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0026C-201F-A89B-6A20-C29372B209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A44673-0DBA-AF9A-8948-4AB9266655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E4D13-8A0C-00DF-981D-1D8889CFA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B3843A-6D5C-21DE-E177-915940166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8839CF-5336-DBBD-309A-358E4A473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621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925E6-F909-CEFD-653E-53FA439C5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491D1-F836-6588-9BFD-9E25C3648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F77786-18C6-CE5D-8BBB-E0FED0713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83FBFD-5D8E-80F6-7227-5C2E42D65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A537E1-47C2-7B50-DBE6-304218156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137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2D6A0-589A-40EA-0E1C-ACF93FF03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D02D1-12E1-BD9C-8AD2-D304D35A14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A937AB-5DDF-0F39-0AC0-9DDBA813B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8D9E29-F1A8-C6B7-C649-481DA394E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C131C-1516-24C4-8CC6-58B918D9C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809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FC955-40F2-5AA0-F13A-129541F3D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B906E1-EB1A-4182-FBB7-2B68B9A0E6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A0EE67-A7D8-9DE8-1ABB-781F917FEB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5CC9E1-7BB4-3BF8-BA83-94AC3157E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22F86-BD12-75AB-98E8-A4B43B091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F81CB-D6A8-AC42-1A86-89C287AC3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264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28E10-D093-6BB8-4EDD-5DE72F91C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C4885-934A-EA11-6FC4-3FDE77727D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AEE50A-599E-045B-69C4-5A7F064FC5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62F185-1646-18DD-11E0-4D1C1F36FD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F4E97C-9C1C-BD21-E0A8-E0FB920AE0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099BB7-7D29-DB8A-1F12-43D614C80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215847-6824-DC1F-2B5F-ADF4FF8B1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0B730B-A07A-CA9F-D6C8-B6F06D4CD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213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96F65-CA44-5428-ED49-36E8E18F7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37E06B-4C6D-8D64-1CD4-9EA9DD7E0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2E2293-5192-44E5-35ED-36A0EE1EE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E190A9-9AD6-8EDE-3158-5780045FC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775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0570E4-EF8D-7F81-D402-8FBD76108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D95861-B50A-681B-962B-BF1145DC9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FC0CA7-B78B-3732-EB72-EC0F07892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879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E8CFC-0917-0333-94D2-8BB79BCD9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8B151-2628-BD55-C929-7089EBD0F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B2E0AB-DDA2-1D54-177C-5360B43514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96C8AD-1892-B61E-1981-7DC234EBC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AC514C-CE43-3F31-FD57-F679CD292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E74F3E-0DD1-A827-3897-1D2FB4C2D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383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AB06A-6C4A-F40F-666C-F4929BEC1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999640-A1B3-BB3A-CBA7-3B7E11C75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25EDD2-B52E-F6BE-6317-8F3936CA20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F553EB-C695-E53A-712E-BAE388B82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2094FE-1C76-73DB-7AAF-C5EBF2F38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991A70-1B78-6CD9-6D92-F4F597A91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068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6155F-9402-8DBF-E0A8-C00B5041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D365F8-69C2-2C70-67D0-A82217C509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12FFBB-2868-B28E-7EB4-1885B3631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AEB21D-34D6-D26A-8E3F-584453AA6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A32B9-5447-AF89-B6DA-C8015CA30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516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3B9CDF-EF7C-540D-6AB9-A6B37CF881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FB2D56-BEB6-08A0-01CF-9EC80C781A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008AB-2E79-458D-3336-7E2FCC075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018EE6-0DB7-6D99-896A-AD50E2DFC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5B663B-DEC7-6AB3-2F9E-D4C359FC2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994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0AB5E5-D4C9-8B0E-64AA-108AF5855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5AD50B-FB47-108B-1BC6-942C3FA494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C76B58-2CD8-6017-92E6-741CCC8B54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76878-8F04-4709-B54B-01A181433FFE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E66D45-DA4D-C456-9C37-315F0E477E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EBCF73-9B77-8021-B530-E0E0044F98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4C46E-F768-4BEE-8E6A-653AEFBF2B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DDAD82-8F98-29D6-6A12-F792EB0C68F8}"/>
              </a:ext>
            </a:extLst>
          </p:cNvPr>
          <p:cNvSpPr/>
          <p:nvPr/>
        </p:nvSpPr>
        <p:spPr>
          <a:xfrm>
            <a:off x="170120" y="6182050"/>
            <a:ext cx="11851760" cy="6051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mpus Sans ITC" panose="04020404030D07020202" pitchFamily="82" charset="0"/>
                <a:ea typeface="+mn-ea"/>
                <a:cs typeface="+mn-cs"/>
              </a:rPr>
              <a:t>A hub of faith and learning with Christ at its centre</a:t>
            </a:r>
            <a:endParaRPr kumimoji="0" lang="en-GB" sz="2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E9EC5-B547-F6A3-FFC1-2EFBAD14B8F2}"/>
              </a:ext>
            </a:extLst>
          </p:cNvPr>
          <p:cNvSpPr txBox="1"/>
          <p:nvPr/>
        </p:nvSpPr>
        <p:spPr>
          <a:xfrm>
            <a:off x="130913" y="443500"/>
            <a:ext cx="10876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Catholic Social Teaching in KS3 Biology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C76FD6-147E-6307-1242-138F3D8F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9" y="200806"/>
            <a:ext cx="64738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57FB4A-F1B1-A19E-4339-2A97F05F5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3449" y="200806"/>
            <a:ext cx="987638" cy="12741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EB9ECB-F9EE-B8A6-92E6-C658AA146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2013" y="6262125"/>
            <a:ext cx="344965" cy="4450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3F806E-742C-1FFD-2ADF-ED4B2497DEC2}"/>
              </a:ext>
            </a:extLst>
          </p:cNvPr>
          <p:cNvSpPr txBox="1"/>
          <p:nvPr/>
        </p:nvSpPr>
        <p:spPr>
          <a:xfrm>
            <a:off x="4230477" y="1707219"/>
            <a:ext cx="7636501" cy="11079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KS3 biology we teach about the </a:t>
            </a:r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challenges faced by pollinators, exploring the importance of insects and effects of toxins in the environment </a:t>
            </a:r>
            <a:r>
              <a:rPr lang="en-GB" sz="2200" b="1" dirty="0">
                <a:solidFill>
                  <a:prstClr val="black"/>
                </a:solidFill>
                <a:latin typeface="Calibri" panose="020F0502020204030204"/>
              </a:rPr>
              <a:t>relating to the principle of care for creation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92CC49-B329-D234-D07C-BEF31D98E6A8}"/>
              </a:ext>
            </a:extLst>
          </p:cNvPr>
          <p:cNvGrpSpPr/>
          <p:nvPr/>
        </p:nvGrpSpPr>
        <p:grpSpPr>
          <a:xfrm>
            <a:off x="559327" y="2518369"/>
            <a:ext cx="3095898" cy="1737360"/>
            <a:chOff x="6635931" y="2116183"/>
            <a:chExt cx="3095898" cy="1737360"/>
          </a:xfrm>
        </p:grpSpPr>
        <p:sp>
          <p:nvSpPr>
            <p:cNvPr id="3" name="Arrow: Pentagon 2">
              <a:extLst>
                <a:ext uri="{FF2B5EF4-FFF2-40B4-BE49-F238E27FC236}">
                  <a16:creationId xmlns:a16="http://schemas.microsoft.com/office/drawing/2014/main" id="{DF24A47B-E5D3-0E70-B30C-880F47C7C6F6}"/>
                </a:ext>
              </a:extLst>
            </p:cNvPr>
            <p:cNvSpPr/>
            <p:nvPr/>
          </p:nvSpPr>
          <p:spPr>
            <a:xfrm>
              <a:off x="6635931" y="2116183"/>
              <a:ext cx="3095898" cy="1737360"/>
            </a:xfrm>
            <a:prstGeom prst="homePlat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3188346-21CD-2B79-7801-97259F445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03837" y="2254738"/>
              <a:ext cx="994689" cy="1487386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0B324DB-8A3B-C35E-68A2-B01C7ADB9747}"/>
                </a:ext>
              </a:extLst>
            </p:cNvPr>
            <p:cNvSpPr txBox="1"/>
            <p:nvPr/>
          </p:nvSpPr>
          <p:spPr>
            <a:xfrm>
              <a:off x="7798526" y="2500164"/>
              <a:ext cx="125231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Catholic Social Teaching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AA63AF55-52F9-C01D-CD3F-2E630D6D3D3A}"/>
              </a:ext>
            </a:extLst>
          </p:cNvPr>
          <p:cNvSpPr txBox="1"/>
          <p:nvPr/>
        </p:nvSpPr>
        <p:spPr>
          <a:xfrm>
            <a:off x="4230478" y="2944028"/>
            <a:ext cx="7636500" cy="11079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KS3 biology we teach about understanding deficiency diseases and skeletal diseases which </a:t>
            </a:r>
            <a:r>
              <a:rPr lang="en-GB" sz="2200" b="1" dirty="0">
                <a:solidFill>
                  <a:prstClr val="black"/>
                </a:solidFill>
                <a:latin typeface="Calibri" panose="020F0502020204030204"/>
              </a:rPr>
              <a:t>relating to the principle of options for the poor and solidarity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923F2B-467C-E261-6670-F50CB1F05598}"/>
              </a:ext>
            </a:extLst>
          </p:cNvPr>
          <p:cNvSpPr txBox="1"/>
          <p:nvPr/>
        </p:nvSpPr>
        <p:spPr>
          <a:xfrm>
            <a:off x="4229019" y="4187538"/>
            <a:ext cx="7636500" cy="11079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</a:t>
            </a:r>
            <a:r>
              <a:rPr kumimoji="0" lang="en-GB" sz="2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KS3 biology we 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teach about the </a:t>
            </a:r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challenges faced by pollinators, exploring the importance of insects and effects of toxins in the environment </a:t>
            </a:r>
            <a:r>
              <a:rPr lang="en-GB" sz="2200" b="1" dirty="0">
                <a:solidFill>
                  <a:prstClr val="black"/>
                </a:solidFill>
                <a:latin typeface="Calibri" panose="020F0502020204030204"/>
              </a:rPr>
              <a:t>relating to the principle of care for creation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9482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DDAD82-8F98-29D6-6A12-F792EB0C68F8}"/>
              </a:ext>
            </a:extLst>
          </p:cNvPr>
          <p:cNvSpPr/>
          <p:nvPr/>
        </p:nvSpPr>
        <p:spPr>
          <a:xfrm>
            <a:off x="170120" y="6182050"/>
            <a:ext cx="11851760" cy="6051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mpus Sans ITC" panose="04020404030D07020202" pitchFamily="82" charset="0"/>
                <a:ea typeface="+mn-ea"/>
                <a:cs typeface="+mn-cs"/>
              </a:rPr>
              <a:t>A hub of faith and learning with Christ at its centre</a:t>
            </a:r>
            <a:endParaRPr kumimoji="0" lang="en-GB" sz="2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E9EC5-B547-F6A3-FFC1-2EFBAD14B8F2}"/>
              </a:ext>
            </a:extLst>
          </p:cNvPr>
          <p:cNvSpPr txBox="1"/>
          <p:nvPr/>
        </p:nvSpPr>
        <p:spPr>
          <a:xfrm>
            <a:off x="-71951" y="892652"/>
            <a:ext cx="120938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Catholic Social Teaching in KS3 Chemistry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C76FD6-147E-6307-1242-138F3D8F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9" y="200806"/>
            <a:ext cx="64738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57FB4A-F1B1-A19E-4339-2A97F05F5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3449" y="200806"/>
            <a:ext cx="987638" cy="12741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EB9ECB-F9EE-B8A6-92E6-C658AA146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2013" y="6262125"/>
            <a:ext cx="344965" cy="445047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DF92CC49-B329-D234-D07C-BEF31D98E6A8}"/>
              </a:ext>
            </a:extLst>
          </p:cNvPr>
          <p:cNvGrpSpPr/>
          <p:nvPr/>
        </p:nvGrpSpPr>
        <p:grpSpPr>
          <a:xfrm>
            <a:off x="559327" y="2518369"/>
            <a:ext cx="3095898" cy="1737360"/>
            <a:chOff x="6635931" y="2116183"/>
            <a:chExt cx="3095898" cy="1737360"/>
          </a:xfrm>
        </p:grpSpPr>
        <p:sp>
          <p:nvSpPr>
            <p:cNvPr id="3" name="Arrow: Pentagon 2">
              <a:extLst>
                <a:ext uri="{FF2B5EF4-FFF2-40B4-BE49-F238E27FC236}">
                  <a16:creationId xmlns:a16="http://schemas.microsoft.com/office/drawing/2014/main" id="{DF24A47B-E5D3-0E70-B30C-880F47C7C6F6}"/>
                </a:ext>
              </a:extLst>
            </p:cNvPr>
            <p:cNvSpPr/>
            <p:nvPr/>
          </p:nvSpPr>
          <p:spPr>
            <a:xfrm>
              <a:off x="6635931" y="2116183"/>
              <a:ext cx="3095898" cy="1737360"/>
            </a:xfrm>
            <a:prstGeom prst="homePlat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3188346-21CD-2B79-7801-97259F445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03837" y="2254738"/>
              <a:ext cx="994689" cy="1487386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0B324DB-8A3B-C35E-68A2-B01C7ADB9747}"/>
                </a:ext>
              </a:extLst>
            </p:cNvPr>
            <p:cNvSpPr txBox="1"/>
            <p:nvPr/>
          </p:nvSpPr>
          <p:spPr>
            <a:xfrm>
              <a:off x="7798526" y="2500164"/>
              <a:ext cx="125231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Catholic Social Teaching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6C84533B-CF19-FB7D-5540-D4307EA9D1B8}"/>
              </a:ext>
            </a:extLst>
          </p:cNvPr>
          <p:cNvSpPr txBox="1"/>
          <p:nvPr/>
        </p:nvSpPr>
        <p:spPr>
          <a:xfrm>
            <a:off x="4230477" y="1707219"/>
            <a:ext cx="7636501" cy="11079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KS3 chemistry we teach about the </a:t>
            </a:r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changes of state used to provide clean drinking water </a:t>
            </a:r>
            <a:r>
              <a:rPr lang="en-GB" sz="2200" b="1" dirty="0">
                <a:solidFill>
                  <a:prstClr val="black"/>
                </a:solidFill>
                <a:latin typeface="Calibri" panose="020F0502020204030204"/>
              </a:rPr>
              <a:t>relating to the principle of options for the poor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7ACD1B3-3718-A9F1-A9B0-1616682939D1}"/>
              </a:ext>
            </a:extLst>
          </p:cNvPr>
          <p:cNvSpPr txBox="1"/>
          <p:nvPr/>
        </p:nvSpPr>
        <p:spPr>
          <a:xfrm>
            <a:off x="4230476" y="2934790"/>
            <a:ext cx="7636501" cy="11079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KS3 chemistry we teach about the </a:t>
            </a:r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products of combustion and the impact of acid rain </a:t>
            </a:r>
            <a:r>
              <a:rPr lang="en-GB" sz="2200" b="1" dirty="0">
                <a:solidFill>
                  <a:prstClr val="black"/>
                </a:solidFill>
                <a:latin typeface="Calibri" panose="020F0502020204030204"/>
              </a:rPr>
              <a:t>relating to the principle of care for creation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419C439-3260-702B-1637-2225B8B01E46}"/>
              </a:ext>
            </a:extLst>
          </p:cNvPr>
          <p:cNvSpPr txBox="1"/>
          <p:nvPr/>
        </p:nvSpPr>
        <p:spPr>
          <a:xfrm>
            <a:off x="4230476" y="4144310"/>
            <a:ext cx="7636501" cy="11079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KS3 chemistry we teach about the </a:t>
            </a:r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mining of metals and the impact on local communities </a:t>
            </a:r>
            <a:r>
              <a:rPr lang="en-GB" sz="2200" b="1" dirty="0">
                <a:solidFill>
                  <a:prstClr val="black"/>
                </a:solidFill>
                <a:latin typeface="Calibri" panose="020F0502020204030204"/>
              </a:rPr>
              <a:t>relating to the principle of solidarity and care for creation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787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DDAD82-8F98-29D6-6A12-F792EB0C68F8}"/>
              </a:ext>
            </a:extLst>
          </p:cNvPr>
          <p:cNvSpPr/>
          <p:nvPr/>
        </p:nvSpPr>
        <p:spPr>
          <a:xfrm>
            <a:off x="170120" y="6182050"/>
            <a:ext cx="11851760" cy="6051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mpus Sans ITC" panose="04020404030D07020202" pitchFamily="82" charset="0"/>
                <a:ea typeface="+mn-ea"/>
                <a:cs typeface="+mn-cs"/>
              </a:rPr>
              <a:t>A hub of faith and learning with Christ at its centre</a:t>
            </a:r>
            <a:endParaRPr kumimoji="0" lang="en-GB" sz="2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E9EC5-B547-F6A3-FFC1-2EFBAD14B8F2}"/>
              </a:ext>
            </a:extLst>
          </p:cNvPr>
          <p:cNvSpPr txBox="1"/>
          <p:nvPr/>
        </p:nvSpPr>
        <p:spPr>
          <a:xfrm>
            <a:off x="98169" y="807413"/>
            <a:ext cx="10876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Catholic Social Teaching in KS3 Physics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C76FD6-147E-6307-1242-138F3D8F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9" y="200806"/>
            <a:ext cx="64738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57FB4A-F1B1-A19E-4339-2A97F05F5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3449" y="200806"/>
            <a:ext cx="987638" cy="12741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EB9ECB-F9EE-B8A6-92E6-C658AA146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2013" y="6262125"/>
            <a:ext cx="344965" cy="445047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DF92CC49-B329-D234-D07C-BEF31D98E6A8}"/>
              </a:ext>
            </a:extLst>
          </p:cNvPr>
          <p:cNvGrpSpPr/>
          <p:nvPr/>
        </p:nvGrpSpPr>
        <p:grpSpPr>
          <a:xfrm>
            <a:off x="559327" y="2518369"/>
            <a:ext cx="3095898" cy="1737360"/>
            <a:chOff x="6635931" y="2116183"/>
            <a:chExt cx="3095898" cy="1737360"/>
          </a:xfrm>
        </p:grpSpPr>
        <p:sp>
          <p:nvSpPr>
            <p:cNvPr id="3" name="Arrow: Pentagon 2">
              <a:extLst>
                <a:ext uri="{FF2B5EF4-FFF2-40B4-BE49-F238E27FC236}">
                  <a16:creationId xmlns:a16="http://schemas.microsoft.com/office/drawing/2014/main" id="{DF24A47B-E5D3-0E70-B30C-880F47C7C6F6}"/>
                </a:ext>
              </a:extLst>
            </p:cNvPr>
            <p:cNvSpPr/>
            <p:nvPr/>
          </p:nvSpPr>
          <p:spPr>
            <a:xfrm>
              <a:off x="6635931" y="2116183"/>
              <a:ext cx="3095898" cy="1737360"/>
            </a:xfrm>
            <a:prstGeom prst="homePlat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3188346-21CD-2B79-7801-97259F445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03837" y="2254738"/>
              <a:ext cx="994689" cy="1487386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0B324DB-8A3B-C35E-68A2-B01C7ADB9747}"/>
                </a:ext>
              </a:extLst>
            </p:cNvPr>
            <p:cNvSpPr txBox="1"/>
            <p:nvPr/>
          </p:nvSpPr>
          <p:spPr>
            <a:xfrm>
              <a:off x="7798526" y="2500164"/>
              <a:ext cx="125231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Catholic Social Teaching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31993C1D-1B5D-8091-E429-2673059E7FBE}"/>
              </a:ext>
            </a:extLst>
          </p:cNvPr>
          <p:cNvSpPr txBox="1"/>
          <p:nvPr/>
        </p:nvSpPr>
        <p:spPr>
          <a:xfrm>
            <a:off x="4230476" y="1822085"/>
            <a:ext cx="7636501" cy="11079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KS3 physics we teach about </a:t>
            </a:r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generating electricity to provide energy for all </a:t>
            </a:r>
            <a:r>
              <a:rPr lang="en-GB" sz="2200" b="1" dirty="0">
                <a:solidFill>
                  <a:prstClr val="black"/>
                </a:solidFill>
                <a:latin typeface="Calibri" panose="020F0502020204030204"/>
              </a:rPr>
              <a:t>relating to the principles of dignity of work and options for the poor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ADBC1C6-418A-43B3-04A1-E69259011D37}"/>
              </a:ext>
            </a:extLst>
          </p:cNvPr>
          <p:cNvSpPr txBox="1"/>
          <p:nvPr/>
        </p:nvSpPr>
        <p:spPr>
          <a:xfrm>
            <a:off x="4230475" y="3036314"/>
            <a:ext cx="7636501" cy="7694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KS3 physics we teach about the </a:t>
            </a:r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transfer of energy </a:t>
            </a:r>
            <a:r>
              <a:rPr lang="en-GB" sz="2200" b="1" dirty="0">
                <a:solidFill>
                  <a:prstClr val="black"/>
                </a:solidFill>
                <a:latin typeface="Calibri" panose="020F0502020204030204"/>
              </a:rPr>
              <a:t>relating to the principle of care for creation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07FDA0-BD85-AB69-60CC-88517D9C39E9}"/>
              </a:ext>
            </a:extLst>
          </p:cNvPr>
          <p:cNvSpPr txBox="1"/>
          <p:nvPr/>
        </p:nvSpPr>
        <p:spPr>
          <a:xfrm>
            <a:off x="4230475" y="3911988"/>
            <a:ext cx="7636501" cy="11079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KS3 physics we teach about the reduction of </a:t>
            </a:r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effort required to do work and make processes more energy efficient </a:t>
            </a:r>
            <a:r>
              <a:rPr lang="en-GB" sz="2200" b="1" dirty="0">
                <a:solidFill>
                  <a:prstClr val="black"/>
                </a:solidFill>
                <a:latin typeface="Calibri" panose="020F0502020204030204"/>
              </a:rPr>
              <a:t>relating to the principles of common good and dignity of work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266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298</Words>
  <Application>Microsoft Office PowerPoint</Application>
  <PresentationFormat>Widescreen</PresentationFormat>
  <Paragraphs>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Tempus Sans ITC</vt:lpstr>
      <vt:lpstr>1_Office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Reed (Staff)</dc:creator>
  <cp:lastModifiedBy>Anita Reed (Staff)</cp:lastModifiedBy>
  <cp:revision>1</cp:revision>
  <dcterms:created xsi:type="dcterms:W3CDTF">2025-07-04T11:53:30Z</dcterms:created>
  <dcterms:modified xsi:type="dcterms:W3CDTF">2025-07-04T13:35:00Z</dcterms:modified>
</cp:coreProperties>
</file>