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55" r:id="rId2"/>
    <p:sldId id="356" r:id="rId3"/>
    <p:sldId id="3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A1F14B-95FE-4024-B429-BA8C86A44250}" v="2" dt="2025-07-04T13:08:30.1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ita Reed (Staff)" userId="5531c553-18e6-4133-8548-1dd0b7e7283d" providerId="ADAL" clId="{EDA1F14B-95FE-4024-B429-BA8C86A44250}"/>
    <pc:docChg chg="custSel modSld">
      <pc:chgData name="Anita Reed (Staff)" userId="5531c553-18e6-4133-8548-1dd0b7e7283d" providerId="ADAL" clId="{EDA1F14B-95FE-4024-B429-BA8C86A44250}" dt="2025-07-04T13:15:43.125" v="824" actId="20577"/>
      <pc:docMkLst>
        <pc:docMk/>
      </pc:docMkLst>
      <pc:sldChg chg="addSp delSp modSp mod">
        <pc:chgData name="Anita Reed (Staff)" userId="5531c553-18e6-4133-8548-1dd0b7e7283d" providerId="ADAL" clId="{EDA1F14B-95FE-4024-B429-BA8C86A44250}" dt="2025-07-04T13:07:20.244" v="289" actId="20577"/>
        <pc:sldMkLst>
          <pc:docMk/>
          <pc:sldMk cId="972664" sldId="355"/>
        </pc:sldMkLst>
        <pc:spChg chg="add mod">
          <ac:chgData name="Anita Reed (Staff)" userId="5531c553-18e6-4133-8548-1dd0b7e7283d" providerId="ADAL" clId="{EDA1F14B-95FE-4024-B429-BA8C86A44250}" dt="2025-07-04T13:07:20.244" v="289" actId="20577"/>
          <ac:spMkLst>
            <pc:docMk/>
            <pc:sldMk cId="972664" sldId="355"/>
            <ac:spMk id="7" creationId="{95B6ED73-D6EF-9092-FBA4-6D92364B0986}"/>
          </ac:spMkLst>
        </pc:spChg>
        <pc:spChg chg="mod">
          <ac:chgData name="Anita Reed (Staff)" userId="5531c553-18e6-4133-8548-1dd0b7e7283d" providerId="ADAL" clId="{EDA1F14B-95FE-4024-B429-BA8C86A44250}" dt="2025-07-04T13:04:51.811" v="185" actId="1035"/>
          <ac:spMkLst>
            <pc:docMk/>
            <pc:sldMk cId="972664" sldId="355"/>
            <ac:spMk id="10" creationId="{31993C1D-1B5D-8091-E429-2673059E7FBE}"/>
          </ac:spMkLst>
        </pc:spChg>
        <pc:spChg chg="del mod">
          <ac:chgData name="Anita Reed (Staff)" userId="5531c553-18e6-4133-8548-1dd0b7e7283d" providerId="ADAL" clId="{EDA1F14B-95FE-4024-B429-BA8C86A44250}" dt="2025-07-04T13:00:55.525" v="120" actId="478"/>
          <ac:spMkLst>
            <pc:docMk/>
            <pc:sldMk cId="972664" sldId="355"/>
            <ac:spMk id="12" creationId="{FADBC1C6-418A-43B3-04A1-E69259011D37}"/>
          </ac:spMkLst>
        </pc:spChg>
        <pc:spChg chg="mod">
          <ac:chgData name="Anita Reed (Staff)" userId="5531c553-18e6-4133-8548-1dd0b7e7283d" providerId="ADAL" clId="{EDA1F14B-95FE-4024-B429-BA8C86A44250}" dt="2025-07-04T13:04:51.811" v="185" actId="1035"/>
          <ac:spMkLst>
            <pc:docMk/>
            <pc:sldMk cId="972664" sldId="355"/>
            <ac:spMk id="13" creationId="{5A07FDA0-BD85-AB69-60CC-88517D9C39E9}"/>
          </ac:spMkLst>
        </pc:spChg>
      </pc:sldChg>
      <pc:sldChg chg="addSp delSp modSp mod">
        <pc:chgData name="Anita Reed (Staff)" userId="5531c553-18e6-4133-8548-1dd0b7e7283d" providerId="ADAL" clId="{EDA1F14B-95FE-4024-B429-BA8C86A44250}" dt="2025-07-04T13:10:02.350" v="384" actId="20577"/>
        <pc:sldMkLst>
          <pc:docMk/>
          <pc:sldMk cId="4160644225" sldId="356"/>
        </pc:sldMkLst>
        <pc:spChg chg="add mod">
          <ac:chgData name="Anita Reed (Staff)" userId="5531c553-18e6-4133-8548-1dd0b7e7283d" providerId="ADAL" clId="{EDA1F14B-95FE-4024-B429-BA8C86A44250}" dt="2025-07-04T13:10:02.350" v="384" actId="20577"/>
          <ac:spMkLst>
            <pc:docMk/>
            <pc:sldMk cId="4160644225" sldId="356"/>
            <ac:spMk id="7" creationId="{BB0E6C08-F988-9260-AE02-FE79C1B668D7}"/>
          </ac:spMkLst>
        </pc:spChg>
        <pc:spChg chg="mod">
          <ac:chgData name="Anita Reed (Staff)" userId="5531c553-18e6-4133-8548-1dd0b7e7283d" providerId="ADAL" clId="{EDA1F14B-95FE-4024-B429-BA8C86A44250}" dt="2025-07-04T13:02:34.466" v="152" actId="113"/>
          <ac:spMkLst>
            <pc:docMk/>
            <pc:sldMk cId="4160644225" sldId="356"/>
            <ac:spMk id="10" creationId="{31993C1D-1B5D-8091-E429-2673059E7FBE}"/>
          </ac:spMkLst>
        </pc:spChg>
        <pc:spChg chg="del mod">
          <ac:chgData name="Anita Reed (Staff)" userId="5531c553-18e6-4133-8548-1dd0b7e7283d" providerId="ADAL" clId="{EDA1F14B-95FE-4024-B429-BA8C86A44250}" dt="2025-07-04T13:03:05.592" v="154" actId="478"/>
          <ac:spMkLst>
            <pc:docMk/>
            <pc:sldMk cId="4160644225" sldId="356"/>
            <ac:spMk id="12" creationId="{FADBC1C6-418A-43B3-04A1-E69259011D37}"/>
          </ac:spMkLst>
        </pc:spChg>
        <pc:spChg chg="mod">
          <ac:chgData name="Anita Reed (Staff)" userId="5531c553-18e6-4133-8548-1dd0b7e7283d" providerId="ADAL" clId="{EDA1F14B-95FE-4024-B429-BA8C86A44250}" dt="2025-07-04T13:09:43.759" v="375" actId="20577"/>
          <ac:spMkLst>
            <pc:docMk/>
            <pc:sldMk cId="4160644225" sldId="356"/>
            <ac:spMk id="13" creationId="{5A07FDA0-BD85-AB69-60CC-88517D9C39E9}"/>
          </ac:spMkLst>
        </pc:spChg>
      </pc:sldChg>
      <pc:sldChg chg="modSp mod">
        <pc:chgData name="Anita Reed (Staff)" userId="5531c553-18e6-4133-8548-1dd0b7e7283d" providerId="ADAL" clId="{EDA1F14B-95FE-4024-B429-BA8C86A44250}" dt="2025-07-04T13:15:43.125" v="824" actId="20577"/>
        <pc:sldMkLst>
          <pc:docMk/>
          <pc:sldMk cId="2455715694" sldId="357"/>
        </pc:sldMkLst>
        <pc:spChg chg="mod">
          <ac:chgData name="Anita Reed (Staff)" userId="5531c553-18e6-4133-8548-1dd0b7e7283d" providerId="ADAL" clId="{EDA1F14B-95FE-4024-B429-BA8C86A44250}" dt="2025-07-04T13:11:38.829" v="500" actId="20577"/>
          <ac:spMkLst>
            <pc:docMk/>
            <pc:sldMk cId="2455715694" sldId="357"/>
            <ac:spMk id="10" creationId="{31993C1D-1B5D-8091-E429-2673059E7FBE}"/>
          </ac:spMkLst>
        </pc:spChg>
        <pc:spChg chg="mod">
          <ac:chgData name="Anita Reed (Staff)" userId="5531c553-18e6-4133-8548-1dd0b7e7283d" providerId="ADAL" clId="{EDA1F14B-95FE-4024-B429-BA8C86A44250}" dt="2025-07-04T13:14:50.014" v="696" actId="20577"/>
          <ac:spMkLst>
            <pc:docMk/>
            <pc:sldMk cId="2455715694" sldId="357"/>
            <ac:spMk id="12" creationId="{FADBC1C6-418A-43B3-04A1-E69259011D37}"/>
          </ac:spMkLst>
        </pc:spChg>
        <pc:spChg chg="mod">
          <ac:chgData name="Anita Reed (Staff)" userId="5531c553-18e6-4133-8548-1dd0b7e7283d" providerId="ADAL" clId="{EDA1F14B-95FE-4024-B429-BA8C86A44250}" dt="2025-07-04T13:15:43.125" v="824" actId="20577"/>
          <ac:spMkLst>
            <pc:docMk/>
            <pc:sldMk cId="2455715694" sldId="357"/>
            <ac:spMk id="13" creationId="{5A07FDA0-BD85-AB69-60CC-88517D9C39E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0026C-201F-A89B-6A20-C29372B20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44673-0DBA-AF9A-8948-4AB926665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E4D13-8A0C-00DF-981D-1D8889CF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3843A-6D5C-21DE-E177-915940166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839CF-5336-DBBD-309A-358E4A473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319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925E6-F909-CEFD-653E-53FA439C5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491D1-F836-6588-9BFD-9E25C3648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F77786-18C6-CE5D-8BBB-E0FED0713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3FBFD-5D8E-80F6-7227-5C2E42D65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537E1-47C2-7B50-DBE6-304218156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705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2D6A0-589A-40EA-0E1C-ACF93FF03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D02D1-12E1-BD9C-8AD2-D304D35A1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937AB-5DDF-0F39-0AC0-9DDBA813B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D9E29-F1A8-C6B7-C649-481DA394E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C131C-1516-24C4-8CC6-58B918D9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686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FC955-40F2-5AA0-F13A-129541F3D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906E1-EB1A-4182-FBB7-2B68B9A0E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A0EE67-A7D8-9DE8-1ABB-781F917FE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CC9E1-7BB4-3BF8-BA83-94AC3157E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22F86-BD12-75AB-98E8-A4B43B091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F81CB-D6A8-AC42-1A86-89C287AC3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03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28E10-D093-6BB8-4EDD-5DE72F91C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C4885-934A-EA11-6FC4-3FDE77727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EE50A-599E-045B-69C4-5A7F064FC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2F185-1646-18DD-11E0-4D1C1F36FD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F4E97C-9C1C-BD21-E0A8-E0FB920AE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099BB7-7D29-DB8A-1F12-43D614C80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215847-6824-DC1F-2B5F-ADF4FF8B1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0B730B-A07A-CA9F-D6C8-B6F06D4CD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118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96F65-CA44-5428-ED49-36E8E18F7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37E06B-4C6D-8D64-1CD4-9EA9DD7E0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2E2293-5192-44E5-35ED-36A0EE1EE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E190A9-9AD6-8EDE-3158-5780045FC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16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0570E4-EF8D-7F81-D402-8FBD76108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D95861-B50A-681B-962B-BF1145DC9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C0CA7-B78B-3732-EB72-EC0F07892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815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E8CFC-0917-0333-94D2-8BB79BCD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8B151-2628-BD55-C929-7089EBD0F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B2E0AB-DDA2-1D54-177C-5360B4351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96C8AD-1892-B61E-1981-7DC234EBC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AC514C-CE43-3F31-FD57-F679CD292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74F3E-0DD1-A827-3897-1D2FB4C2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877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AB06A-6C4A-F40F-666C-F4929BEC1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999640-A1B3-BB3A-CBA7-3B7E11C75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25EDD2-B52E-F6BE-6317-8F3936CA20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553EB-C695-E53A-712E-BAE388B82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2094FE-1C76-73DB-7AAF-C5EBF2F3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991A70-1B78-6CD9-6D92-F4F597A9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35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6155F-9402-8DBF-E0A8-C00B5041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D365F8-69C2-2C70-67D0-A82217C509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2FFBB-2868-B28E-7EB4-1885B3631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EB21D-34D6-D26A-8E3F-584453AA6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A32B9-5447-AF89-B6DA-C8015CA30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30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3B9CDF-EF7C-540D-6AB9-A6B37CF881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FB2D56-BEB6-08A0-01CF-9EC80C781A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008AB-2E79-458D-3336-7E2FCC075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18EE6-0DB7-6D99-896A-AD50E2DFC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B663B-DEC7-6AB3-2F9E-D4C359FC2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45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0AB5E5-D4C9-8B0E-64AA-108AF5855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5AD50B-FB47-108B-1BC6-942C3FA49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76B58-2CD8-6017-92E6-741CCC8B54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66D45-DA4D-C456-9C37-315F0E477E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EBCF73-9B77-8021-B530-E0E0044F98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722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807413"/>
            <a:ext cx="10876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KS4 Biology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31993C1D-1B5D-8091-E429-2673059E7FBE}"/>
              </a:ext>
            </a:extLst>
          </p:cNvPr>
          <p:cNvSpPr txBox="1"/>
          <p:nvPr/>
        </p:nvSpPr>
        <p:spPr>
          <a:xfrm>
            <a:off x="4230476" y="1744966"/>
            <a:ext cx="7636501" cy="1446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In KS4 biology we teach about </a:t>
            </a:r>
            <a:r>
              <a:rPr lang="en-GB" sz="2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health, disease and medicines, including the benefits of stem cell research and vaccinations and antibiotics </a:t>
            </a:r>
            <a:r>
              <a:rPr lang="en-GB" sz="22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relating to the principles of life and dignity, options for the poor and the common good</a:t>
            </a:r>
            <a:r>
              <a:rPr lang="en-GB" sz="2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07FDA0-BD85-AB69-60CC-88517D9C39E9}"/>
              </a:ext>
            </a:extLst>
          </p:cNvPr>
          <p:cNvSpPr txBox="1"/>
          <p:nvPr/>
        </p:nvSpPr>
        <p:spPr>
          <a:xfrm>
            <a:off x="4230475" y="3327972"/>
            <a:ext cx="7636501" cy="1446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In KS4 biology we teach about </a:t>
            </a:r>
            <a:r>
              <a:rPr lang="en-GB" sz="2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mendelian genetics, selective breeding and genetic engineering to provide crops to feed the World’s population </a:t>
            </a:r>
            <a:r>
              <a:rPr lang="en-GB" sz="22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relating to the principles of solidarity, options for the poor and dignity of work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B6ED73-D6EF-9092-FBA4-6D92364B0986}"/>
              </a:ext>
            </a:extLst>
          </p:cNvPr>
          <p:cNvSpPr txBox="1"/>
          <p:nvPr/>
        </p:nvSpPr>
        <p:spPr>
          <a:xfrm>
            <a:off x="4230475" y="4872871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In KS4 biology we teach about ecosystems, </a:t>
            </a:r>
            <a:r>
              <a:rPr lang="en-GB" sz="2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sampling, the impact of humans on biodiversity and conservation </a:t>
            </a:r>
            <a:r>
              <a:rPr lang="en-GB" sz="22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relating to the principles of Care for Creation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807413"/>
            <a:ext cx="117688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KS4 Chemistry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31993C1D-1B5D-8091-E429-2673059E7FBE}"/>
              </a:ext>
            </a:extLst>
          </p:cNvPr>
          <p:cNvSpPr txBox="1"/>
          <p:nvPr/>
        </p:nvSpPr>
        <p:spPr>
          <a:xfrm>
            <a:off x="4230476" y="1822085"/>
            <a:ext cx="7636501" cy="1446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In KS4 chemistry we teach about </a:t>
            </a:r>
            <a:r>
              <a:rPr lang="en-GB" sz="2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the water cycle and separating and purifying ground water and sea water to form drinking water </a:t>
            </a:r>
            <a:r>
              <a:rPr lang="en-GB" sz="22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relating to the principles of solidarity and options for the poor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07FDA0-BD85-AB69-60CC-88517D9C39E9}"/>
              </a:ext>
            </a:extLst>
          </p:cNvPr>
          <p:cNvSpPr txBox="1"/>
          <p:nvPr/>
        </p:nvSpPr>
        <p:spPr>
          <a:xfrm>
            <a:off x="4230475" y="3422578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In KS4 chemistry we teach about </a:t>
            </a:r>
            <a:r>
              <a:rPr lang="en-GB" sz="2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the carbon cycle and the impact of combustion of fuels </a:t>
            </a:r>
            <a:r>
              <a:rPr lang="en-GB" sz="22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relating to the principles of care of creation and the environment and solidarity.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0E6C08-F988-9260-AE02-FE79C1B668D7}"/>
              </a:ext>
            </a:extLst>
          </p:cNvPr>
          <p:cNvSpPr txBox="1"/>
          <p:nvPr/>
        </p:nvSpPr>
        <p:spPr>
          <a:xfrm>
            <a:off x="4230475" y="4651742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In KS4 chemistry we teach about 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</a:rPr>
              <a:t>life cycle assessment and recycling, alongside climate change</a:t>
            </a:r>
            <a:r>
              <a:rPr lang="en-GB" sz="2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 </a:t>
            </a:r>
            <a:r>
              <a:rPr lang="en-GB" sz="22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ptos" panose="020B0004020202020204" pitchFamily="34" charset="0"/>
              </a:rPr>
              <a:t>relating to the principle of care of creation and the environment.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0644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807413"/>
            <a:ext cx="117688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KS4 Physics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31993C1D-1B5D-8091-E429-2673059E7FBE}"/>
              </a:ext>
            </a:extLst>
          </p:cNvPr>
          <p:cNvSpPr txBox="1"/>
          <p:nvPr/>
        </p:nvSpPr>
        <p:spPr>
          <a:xfrm>
            <a:off x="4230476" y="1822085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KS4 physics we teach about harvesting energy from the environment and innovative technologies such as nuclear fusion 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relating to the principles of dignity of work and care for creation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DBC1C6-418A-43B3-04A1-E69259011D37}"/>
              </a:ext>
            </a:extLst>
          </p:cNvPr>
          <p:cNvSpPr txBox="1"/>
          <p:nvPr/>
        </p:nvSpPr>
        <p:spPr>
          <a:xfrm>
            <a:off x="4230474" y="3057423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KS4 physics we teach about forces doing work and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energy transfers to optimise energy efficiency 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relating to the principle of care for creation and common good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07FDA0-BD85-AB69-60CC-88517D9C39E9}"/>
              </a:ext>
            </a:extLst>
          </p:cNvPr>
          <p:cNvSpPr txBox="1"/>
          <p:nvPr/>
        </p:nvSpPr>
        <p:spPr>
          <a:xfrm>
            <a:off x="4230474" y="4331398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KS4 physics we teach about renewable and non-renewable energy resources and how they are harnessed using principles </a:t>
            </a:r>
            <a:r>
              <a:rPr kumimoji="0" lang="en-GB" sz="2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electromagnetism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relating 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the principles of care for creation</a:t>
            </a:r>
          </a:p>
        </p:txBody>
      </p:sp>
    </p:spTree>
    <p:extLst>
      <p:ext uri="{BB962C8B-B14F-4D97-AF65-F5344CB8AC3E}">
        <p14:creationId xmlns:p14="http://schemas.microsoft.com/office/powerpoint/2010/main" val="245571569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339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Tempus Sans ITC</vt:lpstr>
      <vt:lpstr>Times New Roman</vt:lpstr>
      <vt:lpstr>1_Office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Reed (Staff)</dc:creator>
  <cp:lastModifiedBy>Anita Reed (Staff)</cp:lastModifiedBy>
  <cp:revision>1</cp:revision>
  <dcterms:created xsi:type="dcterms:W3CDTF">2025-07-04T12:51:23Z</dcterms:created>
  <dcterms:modified xsi:type="dcterms:W3CDTF">2025-07-04T13:15:48Z</dcterms:modified>
</cp:coreProperties>
</file>