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31001D-B8D5-D86D-AD40-30ED802D37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438306-1AF4-3D63-784B-E7C3A90330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7BB529-1533-6D44-6552-DEC8CC4CB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318F3-749B-4D8D-9499-86DEF2B114F3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38F4E5-602E-EECA-FD09-E8291D52A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48B321-5DBC-0850-A3AB-D4F36D27A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A0ED1-B4CE-487C-A6B9-492667112C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702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524BA-7BE2-E021-6A0C-B994F1318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1BB49D-F8C1-ADCD-D0CB-6C5982B6D6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B00459-2988-4721-5221-F56168D72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318F3-749B-4D8D-9499-86DEF2B114F3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B2381-ADF4-CC8D-28D8-34849402C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A0E30D-B38B-64C3-E06C-DF736B0A6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A0ED1-B4CE-487C-A6B9-492667112C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419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5CC66-6C26-006D-003E-B9B61F209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ECB25C-CEF2-F3E7-DCF7-664C409DBA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857EA6-61F9-9C3D-18D7-265F1E66D8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318F3-749B-4D8D-9499-86DEF2B114F3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CCE419-7681-B5D2-B55E-ED30A6C47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F99C8A-2992-BFF1-EB14-A6687FD8C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A0ED1-B4CE-487C-A6B9-492667112C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014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B3A45-9C0F-805B-27D1-AD0D624F2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7F8520-E502-B49E-2E64-7BD0281C03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9B545E-93A2-880D-2127-45C830F613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0BD93A-E076-7311-5E87-8CE5006D1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318F3-749B-4D8D-9499-86DEF2B114F3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0A417A-7D44-7DDB-E52A-7C8A464B4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9BE356-1ECC-4F39-C3E0-E984702B9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A0ED1-B4CE-487C-A6B9-492667112C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021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01549-9BB9-5340-7F41-6D33F82CA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028159-E4AD-CD27-D359-CC5B06A1CC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5C268B-0AFA-EAE7-37B0-D8C1714F5B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260E96-22C1-D4E2-1E4C-C0414F746B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2EF17A-EEEE-BDE7-D1D7-996F996A52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E91A7D-525E-24CA-C148-9B02E479B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318F3-749B-4D8D-9499-86DEF2B114F3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7A7EE-0804-C1A4-651B-96B65F846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AAFC3C-2A50-A454-078A-57C545F2E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A0ED1-B4CE-487C-A6B9-492667112C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837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BD247-DEE1-1830-9859-41C7AD1CE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939A4B-730A-ECE3-C5BB-1EF668409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318F3-749B-4D8D-9499-86DEF2B114F3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560708-0248-0AA2-5A01-986D23B5B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5D3C03-400D-F04F-9695-B4EFD8703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A0ED1-B4CE-487C-A6B9-492667112C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218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D5EC236-BA99-8E76-C7E2-05996C5B5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318F3-749B-4D8D-9499-86DEF2B114F3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CFA371-64BA-F3B5-0C3A-8F368213E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70AF1B-9B7D-3AA4-09B2-D4F03ECED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A0ED1-B4CE-487C-A6B9-492667112C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08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4401AF-CE65-F8AE-D525-8CA091216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4EE6A7-D36F-18EE-FD28-F06773B8CC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08CF3C-D96A-8BFD-5982-23A1075571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7BBEE-F050-58AA-19C5-5F2C19CDB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318F3-749B-4D8D-9499-86DEF2B114F3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893DBF-C659-1B8E-6DA5-E7C54F992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F10600-0029-7657-2646-B7748A30C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A0ED1-B4CE-487C-A6B9-492667112C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279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6DCE3-9131-7A91-90A5-4BF0572FE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5184CC-909E-B37D-301A-5B0C1651A7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690D6C-76A8-7B21-4CD7-FA64C9B4F6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9C57F6-4B83-09D4-3D61-DC90C65B5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318F3-749B-4D8D-9499-86DEF2B114F3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393664-7F27-58B7-9CEA-2FB0820DD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D81BB6-12F1-6E4E-9B3C-681828B1D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A0ED1-B4CE-487C-A6B9-492667112C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649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4AA851-4A0C-B627-DDEF-342F3749C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6B7B48-E616-5EFC-09B1-644BD4DBF1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12451C-9E99-4B47-786F-028A220EA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318F3-749B-4D8D-9499-86DEF2B114F3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CE82F7-777D-0141-5E53-D6F3A0C9E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44322B-3940-1A43-2B57-45EE9245E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A0ED1-B4CE-487C-A6B9-492667112C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835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404865-4C9C-D614-FF2A-CAE7125A55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C3B331-AD38-8C36-E226-69F8B436F1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6ECB11-A4F0-47FE-754F-B783A86B8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318F3-749B-4D8D-9499-86DEF2B114F3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BC8DA4-4B8A-6430-207B-44B516F94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A8966-5604-1ADD-A9DD-C517E6D01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A0ED1-B4CE-487C-A6B9-492667112C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013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7AC968-F9B9-BCA4-32DD-5FFDAA4C5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01DDFC-798C-3A60-E558-8DE586CE9A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64F35D-D260-0881-DCA4-DC4356FB1F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AE318F3-749B-4D8D-9499-86DEF2B114F3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2CF54F-5E3D-BD7C-FBEE-C925FFC35B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1C9EA5-BD3E-ADF2-5CC4-89302E6DB2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5A0ED1-B4CE-487C-A6B9-492667112C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21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DDAD82-8F98-29D6-6A12-F792EB0C68F8}"/>
              </a:ext>
            </a:extLst>
          </p:cNvPr>
          <p:cNvSpPr/>
          <p:nvPr/>
        </p:nvSpPr>
        <p:spPr>
          <a:xfrm>
            <a:off x="170120" y="6182050"/>
            <a:ext cx="11851760" cy="6051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i="1" dirty="0">
                <a:solidFill>
                  <a:schemeClr val="bg1"/>
                </a:solidFill>
                <a:latin typeface="Tempus Sans ITC" panose="04020404030D07020202" pitchFamily="82" charset="0"/>
              </a:rPr>
              <a:t>A hub of faith and learning with Christ at its centre</a:t>
            </a:r>
            <a:endParaRPr lang="en-GB" sz="2400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E9EC5-B547-F6A3-FFC1-2EFBAD14B8F2}"/>
              </a:ext>
            </a:extLst>
          </p:cNvPr>
          <p:cNvSpPr txBox="1"/>
          <p:nvPr/>
        </p:nvSpPr>
        <p:spPr>
          <a:xfrm>
            <a:off x="98169" y="807413"/>
            <a:ext cx="10876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rgbClr val="0070C0"/>
                </a:solidFill>
              </a:rPr>
              <a:t>Catholic Social Teaching in English</a:t>
            </a:r>
            <a:endParaRPr lang="en-GB" sz="4800" dirty="0">
              <a:solidFill>
                <a:srgbClr val="0070C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C76FD6-147E-6307-1242-138F3D8F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9" y="200806"/>
            <a:ext cx="64738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7FB4A-F1B1-A19E-4339-2A97F05F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449" y="200806"/>
            <a:ext cx="987638" cy="127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EB9ECB-F9EE-B8A6-92E6-C658AA146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013" y="6262125"/>
            <a:ext cx="344965" cy="4450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3F806E-742C-1FFD-2ADF-ED4B2497DEC2}"/>
              </a:ext>
            </a:extLst>
          </p:cNvPr>
          <p:cNvSpPr txBox="1"/>
          <p:nvPr/>
        </p:nvSpPr>
        <p:spPr>
          <a:xfrm>
            <a:off x="4649914" y="3085984"/>
            <a:ext cx="573369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In KS3 we teach about the stewardship of creation to Yr 7 in their poetry module on the wonders of the natural world and the seasons.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92CC49-B329-D234-D07C-BEF31D98E6A8}"/>
              </a:ext>
            </a:extLst>
          </p:cNvPr>
          <p:cNvGrpSpPr/>
          <p:nvPr/>
        </p:nvGrpSpPr>
        <p:grpSpPr>
          <a:xfrm>
            <a:off x="559327" y="2518369"/>
            <a:ext cx="3095898" cy="1737360"/>
            <a:chOff x="6635931" y="2116183"/>
            <a:chExt cx="3095898" cy="1737360"/>
          </a:xfrm>
        </p:grpSpPr>
        <p:sp>
          <p:nvSpPr>
            <p:cNvPr id="3" name="Arrow: Pentagon 2">
              <a:extLst>
                <a:ext uri="{FF2B5EF4-FFF2-40B4-BE49-F238E27FC236}">
                  <a16:creationId xmlns:a16="http://schemas.microsoft.com/office/drawing/2014/main" id="{DF24A47B-E5D3-0E70-B30C-880F47C7C6F6}"/>
                </a:ext>
              </a:extLst>
            </p:cNvPr>
            <p:cNvSpPr/>
            <p:nvPr/>
          </p:nvSpPr>
          <p:spPr>
            <a:xfrm>
              <a:off x="6635931" y="2116183"/>
              <a:ext cx="3095898" cy="1737360"/>
            </a:xfrm>
            <a:prstGeom prst="homePlat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3188346-21CD-2B79-7801-97259F445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03837" y="2254738"/>
              <a:ext cx="994689" cy="1487386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0B324DB-8A3B-C35E-68A2-B01C7ADB9747}"/>
                </a:ext>
              </a:extLst>
            </p:cNvPr>
            <p:cNvSpPr txBox="1"/>
            <p:nvPr/>
          </p:nvSpPr>
          <p:spPr>
            <a:xfrm>
              <a:off x="7798526" y="2500164"/>
              <a:ext cx="12523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Catholic Social Teaching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194823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Tempus Sans ITC</vt:lpstr>
      <vt:lpstr>Office Theme</vt:lpstr>
      <vt:lpstr>PowerPoint Presentation</vt:lpstr>
    </vt:vector>
  </TitlesOfParts>
  <Company>BGN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Zoe Farndon (Staff)</dc:creator>
  <cp:lastModifiedBy>Zoe Farndon (Staff)</cp:lastModifiedBy>
  <cp:revision>1</cp:revision>
  <dcterms:created xsi:type="dcterms:W3CDTF">2025-07-04T12:14:04Z</dcterms:created>
  <dcterms:modified xsi:type="dcterms:W3CDTF">2025-07-04T12:49:01Z</dcterms:modified>
</cp:coreProperties>
</file>