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414" r:id="rId4"/>
    <p:sldId id="41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3BA66-A6E5-251F-08AA-D827F85400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BD8BAE-90AE-EDFA-9357-C0D1CC7859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BF6C0-3E31-ABFB-D324-C2CE92390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9DCE7-96B0-D06B-2740-694748964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40D442-2450-1031-68F3-D7E458764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896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25B25-A590-B3DA-6E54-C120FA609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02843-7ACF-54EC-C338-69C3473EBB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18115-D17A-1997-1756-EF1577E45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076B3-F3B4-5F89-443B-27170417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D23E6-CD26-7EB3-9AD0-4CCCB3458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207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0745F-8C2E-3CEC-0282-98A04A1B2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54AF5-8247-E38F-6E79-B4B3AC2E14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5CB56-FCBE-B7D5-9756-BC78E36B6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6576F-4BB5-8D36-37CF-B0DAB0837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017764-A41B-3BE2-F2EF-A1EAC22C5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286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A3182-F0F1-E820-8EE1-0B628137E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5CC3A-FFE0-29AC-7C20-C14935C154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56D710-FE50-40EA-62B6-06F9A04F73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A77C03-97C9-9C37-5C56-7C7734F39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431EB1-2755-8CF7-7928-43DBB8293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884815-43B9-CFBF-0FB5-248F8AF93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626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FC18F-5F96-5607-340E-5DB9F9F85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50C7DA-4798-9FBB-FA95-B8A7D06AFD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D5200A-5F03-DDAB-4461-B5E51F8FC6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4CD974-A779-C2A1-1707-E7449BCF69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E8E91D-6C14-D445-BD47-E307DC03B7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2DF7E-106E-49BD-AB92-AD2A02789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6B8A-04F1-31B2-24D3-60E8A7557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4A1B28-88E0-DA25-227E-B23BA48FB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945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CE582-3EE0-E755-9BA7-AADA3FF0C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AB7726-69B2-7AF3-413E-B07A90B7D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E0426D-F573-4585-D83D-6C5FFE84A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E18E08-C091-B38B-5252-88808D0C9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2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8DF87-A2D9-675B-8D22-DD597ACEA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5E57CB-35B9-FADD-72FA-C6FCF1372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3AF019-FB59-59F2-93E8-EDFA09E72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261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E730A-A2EA-7C73-C0C3-7B3F18B46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BC1E9-B685-9312-2067-2B1A99898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33DCED-6EDE-940E-536F-5C36D6B85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29050-5C98-F9D7-3A87-5D5CF39FA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D42991-ED47-C9CE-0683-662352593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F42286-C187-B30E-2B30-268A1C05C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697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6A042-4C78-0912-7DE4-FC2B311BA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7971A-BB19-045D-3A35-DAFBF97A91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B00990-D452-54AF-2DD4-C136AF63F9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6383B6-CC3A-B034-2A2C-E3DDCD67F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C88DC6-3C8D-7597-DC18-4D992A8AC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E7F96-771C-025D-3D8A-A714A4D02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572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12F77-478C-A372-3DB8-6E0CE09C2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873E7E-1D02-888B-1F85-FE71D57E06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C1374-C50C-170C-0DA2-0BC8BFCB8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4FF89-B4F6-2353-91C3-7B49F3A25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30263-0ACE-2663-340A-D15DBE904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0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BAFD68-5106-E2F5-E374-09EAF3995C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43FBC3-3C3C-8CCC-EF0C-781B514B9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3FAA33-A7AF-2DE8-BA8B-2378CB402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30943-0472-49E4-21F1-CF336E268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E828F-937A-C827-678C-CB08D846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587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0026C-201F-A89B-6A20-C29372B20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44673-0DBA-AF9A-8948-4AB926665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E4D13-8A0C-00DF-981D-1D8889CF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3843A-6D5C-21DE-E177-915940166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839CF-5336-DBBD-309A-358E4A473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7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925E6-F909-CEFD-653E-53FA439C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491D1-F836-6588-9BFD-9E25C3648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F77786-18C6-CE5D-8BBB-E0FED0713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3FBFD-5D8E-80F6-7227-5C2E42D65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537E1-47C2-7B50-DBE6-304218156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735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2D6A0-589A-40EA-0E1C-ACF93FF03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D02D1-12E1-BD9C-8AD2-D304D35A1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937AB-5DDF-0F39-0AC0-9DDBA813B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D9E29-F1A8-C6B7-C649-481DA394E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C131C-1516-24C4-8CC6-58B918D9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94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FC955-40F2-5AA0-F13A-129541F3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906E1-EB1A-4182-FBB7-2B68B9A0E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0EE67-A7D8-9DE8-1ABB-781F917FE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CC9E1-7BB4-3BF8-BA83-94AC3157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22F86-BD12-75AB-98E8-A4B43B091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F81CB-D6A8-AC42-1A86-89C287AC3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7584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28E10-D093-6BB8-4EDD-5DE72F91C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C4885-934A-EA11-6FC4-3FDE77727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EE50A-599E-045B-69C4-5A7F064FC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2F185-1646-18DD-11E0-4D1C1F36F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F4E97C-9C1C-BD21-E0A8-E0FB920AE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099BB7-7D29-DB8A-1F12-43D614C80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215847-6824-DC1F-2B5F-ADF4FF8B1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0B730B-A07A-CA9F-D6C8-B6F06D4CD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177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96F65-CA44-5428-ED49-36E8E18F7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37E06B-4C6D-8D64-1CD4-9EA9DD7E0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2E2293-5192-44E5-35ED-36A0EE1EE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E190A9-9AD6-8EDE-3158-5780045FC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3881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0570E4-EF8D-7F81-D402-8FBD76108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D95861-B50A-681B-962B-BF1145DC9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C0CA7-B78B-3732-EB72-EC0F07892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8338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E8CFC-0917-0333-94D2-8BB79BCD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8B151-2628-BD55-C929-7089EBD0F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B2E0AB-DDA2-1D54-177C-5360B4351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96C8AD-1892-B61E-1981-7DC234EBC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C514C-CE43-3F31-FD57-F679CD292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74F3E-0DD1-A827-3897-1D2FB4C2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0507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AB06A-6C4A-F40F-666C-F4929BEC1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99640-A1B3-BB3A-CBA7-3B7E11C75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25EDD2-B52E-F6BE-6317-8F3936CA2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553EB-C695-E53A-712E-BAE388B82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094FE-1C76-73DB-7AAF-C5EBF2F3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991A70-1B78-6CD9-6D92-F4F597A9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010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6155F-9402-8DBF-E0A8-C00B5041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365F8-69C2-2C70-67D0-A82217C509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2FFBB-2868-B28E-7EB4-1885B3631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EB21D-34D6-D26A-8E3F-584453AA6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A32B9-5447-AF89-B6DA-C8015CA30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2873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3B9CDF-EF7C-540D-6AB9-A6B37CF881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FB2D56-BEB6-08A0-01CF-9EC80C781A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008AB-2E79-458D-3336-7E2FCC075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18EE6-0DB7-6D99-896A-AD50E2DFC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663B-DEC7-6AB3-2F9E-D4C359FC2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536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C228E5-8562-2E0F-DA92-A38F1EDB9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CA7FF-21ED-4E05-F384-5AE5AB4DF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D76F6-000E-9F3D-9C47-487A7A2E4B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C25462-F27D-4C50-8289-BB09B822C957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4ABCB-5882-FCA8-C978-69FC38C58C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1D2AD-DAEF-126D-92CA-F4F344A69C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C51D2D-3512-4BA6-9341-19F914790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972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0AB5E5-D4C9-8B0E-64AA-108AF5855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5AD50B-FB47-108B-1BC6-942C3FA49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76B58-2CD8-6017-92E6-741CCC8B54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66D45-DA4D-C456-9C37-315F0E477E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EBCF73-9B77-8021-B530-E0E0044F9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129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5DBAD-7173-1470-1FE0-022214AF3F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Catholic Social Teaching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1B4FBF-91D8-1D2C-5C7F-A3071745C3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 English</a:t>
            </a:r>
          </a:p>
        </p:txBody>
      </p:sp>
    </p:spTree>
    <p:extLst>
      <p:ext uri="{BB962C8B-B14F-4D97-AF65-F5344CB8AC3E}">
        <p14:creationId xmlns:p14="http://schemas.microsoft.com/office/powerpoint/2010/main" val="117708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807413"/>
            <a:ext cx="108761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KS4 English Literature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4649914" y="3085984"/>
            <a:ext cx="573369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KS4 Literature we teach about how important it is to be kind and look after those around you. We are all members of a community, and we all deserve respect and consideration, no matter what your circumstances.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evidenced through our teaching of A Christmas Carol by Charles Dickens.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629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807413"/>
            <a:ext cx="108761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KS5 English Language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4116383" y="2634267"/>
            <a:ext cx="675726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KS5 English Language we teach about how important it is not to make judgements about people based on their language use, whether written or spoken.  We aim to take a descriptive approach to language use and consider the contextual issues involved.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do look at ‘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accentism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 and how this can be closely tied to stereotypes and ingrained in our society; this type of prejudice is sometimes quite difficult to identify.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We consider how language can prejudice different groups of people, and question how hegemony can be supported through inculcation.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look at how we can use language to be more inclusive and adaptive to encompass all.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046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220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Calibri Light</vt:lpstr>
      <vt:lpstr>Tempus Sans ITC</vt:lpstr>
      <vt:lpstr>Office Theme</vt:lpstr>
      <vt:lpstr>1_Office Theme</vt:lpstr>
      <vt:lpstr>Catholic Social Teaching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Cathy Sharpley (Staff)</dc:creator>
  <cp:lastModifiedBy>Cathy Sharpley (Staff)</cp:lastModifiedBy>
  <cp:revision>2</cp:revision>
  <dcterms:created xsi:type="dcterms:W3CDTF">2025-07-04T11:48:00Z</dcterms:created>
  <dcterms:modified xsi:type="dcterms:W3CDTF">2025-07-04T12:08:50Z</dcterms:modified>
</cp:coreProperties>
</file>