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9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03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05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78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0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2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744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79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3433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724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696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3CFE5-1CE6-4A14-912A-9E95CDD2D33D}" type="datetimeFigureOut">
              <a:rPr lang="en-GB" smtClean="0"/>
              <a:t>20/05/2022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D2EA91-C3A3-4A1C-A512-10207DF2CC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87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p&#10;&#10;Description automatically generated">
            <a:extLst>
              <a:ext uri="{FF2B5EF4-FFF2-40B4-BE49-F238E27FC236}">
                <a16:creationId xmlns:a16="http://schemas.microsoft.com/office/drawing/2014/main" id="{D884E2E4-DE0E-4F05-85F7-E7E3A9635A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02" t="2056" r="8720" b="2270"/>
          <a:stretch/>
        </p:blipFill>
        <p:spPr bwMode="auto">
          <a:xfrm>
            <a:off x="3216673" y="79798"/>
            <a:ext cx="5568130" cy="67282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6F63663-CCD2-4CF1-ABCC-08902A536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899601"/>
              </p:ext>
            </p:extLst>
          </p:nvPr>
        </p:nvGraphicFramePr>
        <p:xfrm>
          <a:off x="74031" y="928450"/>
          <a:ext cx="3190834" cy="5840397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190834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5094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UNIVERSITY DEGREES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7779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Edinburgh – Social Policy &amp; Politics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38089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Leeds – Economics &amp; Geography, Psychology, Criminal Justice &amp; Criminology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  <a:tr h="38089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Manchester – English Literature, Arabic &amp; MFL, Japanese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088956"/>
                  </a:ext>
                </a:extLst>
              </a:tr>
              <a:tr h="243646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Manchester Met University – Fashion, Design &amp;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0972476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Liverpool - 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875999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Aston University – Medicine, Human Resources,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431320"/>
                  </a:ext>
                </a:extLst>
              </a:tr>
              <a:tr h="38089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Birmingham – Physics &amp; Astrophysics, Ancient History, Nursing, Business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818805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Birmingham City University – Law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1744800"/>
                  </a:ext>
                </a:extLst>
              </a:tr>
              <a:tr h="2282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Warwick – History, English &amp; Theatre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331634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Gloucestershire - Geography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0832436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Hartpury University – Veterinary Nursing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912865"/>
                  </a:ext>
                </a:extLst>
              </a:tr>
              <a:tr h="38089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Coventry University – Automotive Engineering, Engineering (Foundation), Computer 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3941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South Wales - Computer Forensics, Chemistry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2581249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Swansea University – Mechanical Engineering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827317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Cardiff University - Law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850740"/>
                  </a:ext>
                </a:extLst>
              </a:tr>
              <a:tr h="380890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Cardiff Metropolitan University – Animation, </a:t>
                      </a:r>
                    </a:p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Sport Performance Analysis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9766034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UWE Bristol - Economics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4011511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Book Antiqua" panose="02040602050305030304" pitchFamily="18" charset="0"/>
                        </a:rPr>
                        <a:t>University of Exeter - Biological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539985"/>
                  </a:ext>
                </a:extLst>
              </a:tr>
              <a:tr h="234394"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Book Antiqua" panose="02040602050305030304" pitchFamily="18" charset="0"/>
                        </a:rPr>
                        <a:t>University of Plymouth - History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69083"/>
                  </a:ext>
                </a:extLst>
              </a:tr>
            </a:tbl>
          </a:graphicData>
        </a:graphic>
      </p:graphicFrame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BA3C40CC-AFA6-4C2D-A8CB-2B00C53D43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8381279"/>
              </p:ext>
            </p:extLst>
          </p:nvPr>
        </p:nvGraphicFramePr>
        <p:xfrm>
          <a:off x="108180" y="44517"/>
          <a:ext cx="3122539" cy="801998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122539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3694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APPRENTICESHIPS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7145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Global Pacific Towcester Finance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27145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Leonardo Aerospace, Defence &amp; Security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</a:tbl>
          </a:graphicData>
        </a:graphic>
      </p:graphicFrame>
      <p:graphicFrame>
        <p:nvGraphicFramePr>
          <p:cNvPr id="10" name="Table 6">
            <a:extLst>
              <a:ext uri="{FF2B5EF4-FFF2-40B4-BE49-F238E27FC236}">
                <a16:creationId xmlns:a16="http://schemas.microsoft.com/office/drawing/2014/main" id="{6ECA6AAA-D8F4-4DB4-B134-611FC47403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519447"/>
              </p:ext>
            </p:extLst>
          </p:nvPr>
        </p:nvGraphicFramePr>
        <p:xfrm>
          <a:off x="8784803" y="89342"/>
          <a:ext cx="3299018" cy="75191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299018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64231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COLLEGE COURSES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4067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Activate Banbury - Animal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240677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Art foundation course; IT Animation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</a:tbl>
          </a:graphicData>
        </a:graphic>
      </p:graphicFrame>
      <p:pic>
        <p:nvPicPr>
          <p:cNvPr id="1028" name="Picture 4" descr="Deputy Headteacher Job at Blessed George Napier Catholic School &amp; Sixth  Form in Banbury, United Kingdom | OTSA">
            <a:extLst>
              <a:ext uri="{FF2B5EF4-FFF2-40B4-BE49-F238E27FC236}">
                <a16:creationId xmlns:a16="http://schemas.microsoft.com/office/drawing/2014/main" id="{1A8CAF37-C703-454A-AE3F-15C889A40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565" y="125194"/>
            <a:ext cx="1273488" cy="165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Table 6">
            <a:extLst>
              <a:ext uri="{FF2B5EF4-FFF2-40B4-BE49-F238E27FC236}">
                <a16:creationId xmlns:a16="http://schemas.microsoft.com/office/drawing/2014/main" id="{C2E068A2-8834-4A36-975B-C8A5645A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7939288"/>
              </p:ext>
            </p:extLst>
          </p:nvPr>
        </p:nvGraphicFramePr>
        <p:xfrm>
          <a:off x="8792071" y="1023093"/>
          <a:ext cx="3320011" cy="5720316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320011">
                  <a:extLst>
                    <a:ext uri="{9D8B030D-6E8A-4147-A177-3AD203B41FA5}">
                      <a16:colId xmlns:a16="http://schemas.microsoft.com/office/drawing/2014/main" val="127953414"/>
                    </a:ext>
                  </a:extLst>
                </a:gridCol>
              </a:tblGrid>
              <a:tr h="29806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Book Antiqua" panose="02040602050305030304" pitchFamily="18" charset="0"/>
                        </a:rPr>
                        <a:t>UNIVERSITY DEGREES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14239"/>
                  </a:ext>
                </a:extLst>
              </a:tr>
              <a:tr h="2483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Hull York Medical School - Medicine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35714"/>
                  </a:ext>
                </a:extLst>
              </a:tr>
              <a:tr h="27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Lincoln – Bioveterinary Science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6414639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Nottingham -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4088956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Nottingham Trent University – Media, Fashion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875999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UEA University East Anglia – Economics &amp; Finance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818805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Cambridge – Natural Sciences (Chemistry), Modern &amp; Medieval Languages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331634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Oxford Brookes University – Criminology &amp; Sociology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182862"/>
                  </a:ext>
                </a:extLst>
              </a:tr>
              <a:tr h="2604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Goldsmiths University London - History with Politics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0832436"/>
                  </a:ext>
                </a:extLst>
              </a:tr>
              <a:tr h="2605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UAL (University of the Arts London) – Fine Art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513941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UCL (University College London) -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2581249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Royal Holloway University – Clinical Psychology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204092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St Mary’s University Twickenham – Primary education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4827317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Westminster – Biomedical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850740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Reading – Business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4011511"/>
                  </a:ext>
                </a:extLst>
              </a:tr>
              <a:tr h="248093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Sussex – Psychology &amp; Criminology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549730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Portsmouth – Renewable Energy, Criminology, International Relations &amp; Politics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380369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Southampton – Cardiac Physiology, Education, Marketing, Biomedical Studies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539985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University of Winchester - Marketing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169083"/>
                  </a:ext>
                </a:extLst>
              </a:tr>
              <a:tr h="23582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Book Antiqua" panose="02040602050305030304" pitchFamily="18" charset="0"/>
                        </a:rPr>
                        <a:t>Arts University Bournemouth - Illustration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668946"/>
                  </a:ext>
                </a:extLst>
              </a:tr>
              <a:tr h="2565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latin typeface="Book Antiqua" panose="02040602050305030304" pitchFamily="18" charset="0"/>
                        </a:rPr>
                        <a:t>University of Bournemouth – Business, Criminology</a:t>
                      </a:r>
                      <a:endParaRPr lang="en-GB" sz="1000" dirty="0">
                        <a:latin typeface="Book Antiqua" panose="0204060205030503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835906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C7389960-F0DA-4ECD-8EEF-DBF7885D10E9}"/>
              </a:ext>
            </a:extLst>
          </p:cNvPr>
          <p:cNvSpPr/>
          <p:nvPr/>
        </p:nvSpPr>
        <p:spPr>
          <a:xfrm>
            <a:off x="3571923" y="125195"/>
            <a:ext cx="2657429" cy="120032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dirty="0">
                <a:ln w="0"/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Blessed George Napier RC School &amp; Sixth Form</a:t>
            </a:r>
          </a:p>
          <a:p>
            <a:pPr algn="ctr"/>
            <a:r>
              <a:rPr lang="en-US" b="1" dirty="0">
                <a:ln w="0"/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Year 13 Destinations</a:t>
            </a:r>
          </a:p>
          <a:p>
            <a:pPr algn="ctr"/>
            <a:r>
              <a:rPr lang="en-US" b="1" dirty="0">
                <a:ln w="0"/>
                <a:solidFill>
                  <a:schemeClr val="accent1">
                    <a:lumMod val="75000"/>
                  </a:schemeClr>
                </a:solidFill>
                <a:latin typeface="Book Antiqua" panose="02040602050305030304" pitchFamily="18" charset="0"/>
              </a:rPr>
              <a:t>September 2021</a:t>
            </a:r>
          </a:p>
        </p:txBody>
      </p:sp>
      <p:pic>
        <p:nvPicPr>
          <p:cNvPr id="1026" name="Picture 2" descr="Blessed George Napier Catholic School">
            <a:extLst>
              <a:ext uri="{FF2B5EF4-FFF2-40B4-BE49-F238E27FC236}">
                <a16:creationId xmlns:a16="http://schemas.microsoft.com/office/drawing/2014/main" id="{15876AF0-D410-4973-A7C6-1CCBA5E6C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"/>
          <a:stretch/>
        </p:blipFill>
        <p:spPr bwMode="auto">
          <a:xfrm>
            <a:off x="3470729" y="79796"/>
            <a:ext cx="5116262" cy="670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1" name="Straight Arrow Connector 90">
            <a:extLst>
              <a:ext uri="{FF2B5EF4-FFF2-40B4-BE49-F238E27FC236}">
                <a16:creationId xmlns:a16="http://schemas.microsoft.com/office/drawing/2014/main" id="{5BB3BE0E-66DB-418B-8A46-44989C89869D}"/>
              </a:ext>
            </a:extLst>
          </p:cNvPr>
          <p:cNvCxnSpPr/>
          <p:nvPr/>
        </p:nvCxnSpPr>
        <p:spPr>
          <a:xfrm>
            <a:off x="3264867" y="1311442"/>
            <a:ext cx="3364535" cy="98659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B08C4CB0-DB8C-4B5E-AFE2-0C24C6CCA49A}"/>
              </a:ext>
            </a:extLst>
          </p:cNvPr>
          <p:cNvCxnSpPr>
            <a:cxnSpLocks/>
          </p:cNvCxnSpPr>
          <p:nvPr/>
        </p:nvCxnSpPr>
        <p:spPr>
          <a:xfrm>
            <a:off x="3264864" y="1669920"/>
            <a:ext cx="3963200" cy="207963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A56E59F1-A506-410B-B40B-03774725A0B9}"/>
              </a:ext>
            </a:extLst>
          </p:cNvPr>
          <p:cNvCxnSpPr>
            <a:cxnSpLocks/>
          </p:cNvCxnSpPr>
          <p:nvPr/>
        </p:nvCxnSpPr>
        <p:spPr>
          <a:xfrm>
            <a:off x="3264865" y="2849792"/>
            <a:ext cx="3752481" cy="17674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0A20D95-9025-4ED9-93B0-F66B48A3E560}"/>
              </a:ext>
            </a:extLst>
          </p:cNvPr>
          <p:cNvCxnSpPr>
            <a:cxnSpLocks/>
          </p:cNvCxnSpPr>
          <p:nvPr/>
        </p:nvCxnSpPr>
        <p:spPr>
          <a:xfrm>
            <a:off x="3246236" y="2627143"/>
            <a:ext cx="3384472" cy="14660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E7219439-7A6F-4832-ABF3-E4A5E6DC7C08}"/>
              </a:ext>
            </a:extLst>
          </p:cNvPr>
          <p:cNvCxnSpPr>
            <a:cxnSpLocks/>
          </p:cNvCxnSpPr>
          <p:nvPr/>
        </p:nvCxnSpPr>
        <p:spPr>
          <a:xfrm>
            <a:off x="3267595" y="3178903"/>
            <a:ext cx="3731120" cy="148191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605B009B-6BCC-4980-A194-B45FA44BB44E}"/>
              </a:ext>
            </a:extLst>
          </p:cNvPr>
          <p:cNvCxnSpPr>
            <a:cxnSpLocks/>
          </p:cNvCxnSpPr>
          <p:nvPr/>
        </p:nvCxnSpPr>
        <p:spPr>
          <a:xfrm>
            <a:off x="3258964" y="2386389"/>
            <a:ext cx="3616393" cy="167231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4" name="Straight Arrow Connector 103">
            <a:extLst>
              <a:ext uri="{FF2B5EF4-FFF2-40B4-BE49-F238E27FC236}">
                <a16:creationId xmlns:a16="http://schemas.microsoft.com/office/drawing/2014/main" id="{504270ED-D08F-4398-B6AC-33C9B9BDFA7F}"/>
              </a:ext>
            </a:extLst>
          </p:cNvPr>
          <p:cNvCxnSpPr>
            <a:cxnSpLocks/>
          </p:cNvCxnSpPr>
          <p:nvPr/>
        </p:nvCxnSpPr>
        <p:spPr>
          <a:xfrm>
            <a:off x="3258964" y="2068596"/>
            <a:ext cx="3616393" cy="192813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4" name="Straight Arrow Connector 113">
            <a:extLst>
              <a:ext uri="{FF2B5EF4-FFF2-40B4-BE49-F238E27FC236}">
                <a16:creationId xmlns:a16="http://schemas.microsoft.com/office/drawing/2014/main" id="{750F60C1-4741-40C7-AB36-29BC14CB791D}"/>
              </a:ext>
            </a:extLst>
          </p:cNvPr>
          <p:cNvCxnSpPr>
            <a:cxnSpLocks/>
          </p:cNvCxnSpPr>
          <p:nvPr/>
        </p:nvCxnSpPr>
        <p:spPr>
          <a:xfrm>
            <a:off x="3256232" y="5290961"/>
            <a:ext cx="2839768" cy="9228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5" name="Straight Arrow Connector 114">
            <a:extLst>
              <a:ext uri="{FF2B5EF4-FFF2-40B4-BE49-F238E27FC236}">
                <a16:creationId xmlns:a16="http://schemas.microsoft.com/office/drawing/2014/main" id="{8FB6E6C7-58AF-477B-A486-6BEFF14390B5}"/>
              </a:ext>
            </a:extLst>
          </p:cNvPr>
          <p:cNvCxnSpPr>
            <a:cxnSpLocks/>
          </p:cNvCxnSpPr>
          <p:nvPr/>
        </p:nvCxnSpPr>
        <p:spPr>
          <a:xfrm flipV="1">
            <a:off x="3246238" y="5566994"/>
            <a:ext cx="3168421" cy="2575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6" name="Straight Arrow Connector 115">
            <a:extLst>
              <a:ext uri="{FF2B5EF4-FFF2-40B4-BE49-F238E27FC236}">
                <a16:creationId xmlns:a16="http://schemas.microsoft.com/office/drawing/2014/main" id="{83514EC6-550A-4329-86A8-26DFD1F5A84B}"/>
              </a:ext>
            </a:extLst>
          </p:cNvPr>
          <p:cNvCxnSpPr>
            <a:cxnSpLocks/>
          </p:cNvCxnSpPr>
          <p:nvPr/>
        </p:nvCxnSpPr>
        <p:spPr>
          <a:xfrm>
            <a:off x="3258964" y="5508652"/>
            <a:ext cx="3169825" cy="1105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7" name="Straight Arrow Connector 116">
            <a:extLst>
              <a:ext uri="{FF2B5EF4-FFF2-40B4-BE49-F238E27FC236}">
                <a16:creationId xmlns:a16="http://schemas.microsoft.com/office/drawing/2014/main" id="{D2249B45-738F-4ADB-9371-77414B87A545}"/>
              </a:ext>
            </a:extLst>
          </p:cNvPr>
          <p:cNvCxnSpPr>
            <a:cxnSpLocks/>
          </p:cNvCxnSpPr>
          <p:nvPr/>
        </p:nvCxnSpPr>
        <p:spPr>
          <a:xfrm flipV="1">
            <a:off x="3258964" y="5605128"/>
            <a:ext cx="3510547" cy="5416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8" name="Straight Arrow Connector 117">
            <a:extLst>
              <a:ext uri="{FF2B5EF4-FFF2-40B4-BE49-F238E27FC236}">
                <a16:creationId xmlns:a16="http://schemas.microsoft.com/office/drawing/2014/main" id="{AE8C40C4-DF86-489E-844C-2E494CB02FD4}"/>
              </a:ext>
            </a:extLst>
          </p:cNvPr>
          <p:cNvCxnSpPr>
            <a:cxnSpLocks/>
          </p:cNvCxnSpPr>
          <p:nvPr/>
        </p:nvCxnSpPr>
        <p:spPr>
          <a:xfrm flipV="1">
            <a:off x="3275799" y="6062326"/>
            <a:ext cx="3131708" cy="3021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9" name="Straight Arrow Connector 118">
            <a:extLst>
              <a:ext uri="{FF2B5EF4-FFF2-40B4-BE49-F238E27FC236}">
                <a16:creationId xmlns:a16="http://schemas.microsoft.com/office/drawing/2014/main" id="{84F6AA9C-70E0-42D7-9B0E-A8F458CE53BD}"/>
              </a:ext>
            </a:extLst>
          </p:cNvPr>
          <p:cNvCxnSpPr>
            <a:cxnSpLocks/>
          </p:cNvCxnSpPr>
          <p:nvPr/>
        </p:nvCxnSpPr>
        <p:spPr>
          <a:xfrm flipV="1">
            <a:off x="3267597" y="6319567"/>
            <a:ext cx="2828405" cy="30610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6" name="Straight Arrow Connector 135">
            <a:extLst>
              <a:ext uri="{FF2B5EF4-FFF2-40B4-BE49-F238E27FC236}">
                <a16:creationId xmlns:a16="http://schemas.microsoft.com/office/drawing/2014/main" id="{58F4A685-4A9E-450F-A953-1452A56B0339}"/>
              </a:ext>
            </a:extLst>
          </p:cNvPr>
          <p:cNvCxnSpPr>
            <a:cxnSpLocks/>
          </p:cNvCxnSpPr>
          <p:nvPr/>
        </p:nvCxnSpPr>
        <p:spPr>
          <a:xfrm>
            <a:off x="3274861" y="3526407"/>
            <a:ext cx="3652124" cy="11816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7" name="Straight Arrow Connector 136">
            <a:extLst>
              <a:ext uri="{FF2B5EF4-FFF2-40B4-BE49-F238E27FC236}">
                <a16:creationId xmlns:a16="http://schemas.microsoft.com/office/drawing/2014/main" id="{FE36E5BA-6282-4260-BEDB-DE38F1CBD6DD}"/>
              </a:ext>
            </a:extLst>
          </p:cNvPr>
          <p:cNvCxnSpPr>
            <a:cxnSpLocks/>
          </p:cNvCxnSpPr>
          <p:nvPr/>
        </p:nvCxnSpPr>
        <p:spPr>
          <a:xfrm>
            <a:off x="3315401" y="3749559"/>
            <a:ext cx="3923601" cy="11627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4AD7A651-B8A4-4480-AE76-3D8F0CDCF0B6}"/>
              </a:ext>
            </a:extLst>
          </p:cNvPr>
          <p:cNvCxnSpPr>
            <a:cxnSpLocks/>
          </p:cNvCxnSpPr>
          <p:nvPr/>
        </p:nvCxnSpPr>
        <p:spPr>
          <a:xfrm>
            <a:off x="3246236" y="4043019"/>
            <a:ext cx="3815740" cy="9927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9" name="Straight Arrow Connector 138">
            <a:extLst>
              <a:ext uri="{FF2B5EF4-FFF2-40B4-BE49-F238E27FC236}">
                <a16:creationId xmlns:a16="http://schemas.microsoft.com/office/drawing/2014/main" id="{FE6C862E-F264-4797-A95B-C16540AFD3F4}"/>
              </a:ext>
            </a:extLst>
          </p:cNvPr>
          <p:cNvCxnSpPr>
            <a:cxnSpLocks/>
          </p:cNvCxnSpPr>
          <p:nvPr/>
        </p:nvCxnSpPr>
        <p:spPr>
          <a:xfrm>
            <a:off x="3256234" y="4265449"/>
            <a:ext cx="3619123" cy="8788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0" name="Straight Arrow Connector 139">
            <a:extLst>
              <a:ext uri="{FF2B5EF4-FFF2-40B4-BE49-F238E27FC236}">
                <a16:creationId xmlns:a16="http://schemas.microsoft.com/office/drawing/2014/main" id="{2B97B043-D813-445D-A2A7-FF3002967FEF}"/>
              </a:ext>
            </a:extLst>
          </p:cNvPr>
          <p:cNvCxnSpPr>
            <a:cxnSpLocks/>
          </p:cNvCxnSpPr>
          <p:nvPr/>
        </p:nvCxnSpPr>
        <p:spPr>
          <a:xfrm>
            <a:off x="3256234" y="4590698"/>
            <a:ext cx="3906333" cy="1825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1" name="Straight Arrow Connector 140">
            <a:extLst>
              <a:ext uri="{FF2B5EF4-FFF2-40B4-BE49-F238E27FC236}">
                <a16:creationId xmlns:a16="http://schemas.microsoft.com/office/drawing/2014/main" id="{C4C64889-9594-4662-919D-0615FADF1F53}"/>
              </a:ext>
            </a:extLst>
          </p:cNvPr>
          <p:cNvCxnSpPr>
            <a:cxnSpLocks/>
          </p:cNvCxnSpPr>
          <p:nvPr/>
        </p:nvCxnSpPr>
        <p:spPr>
          <a:xfrm>
            <a:off x="3256234" y="5035763"/>
            <a:ext cx="3117127" cy="2551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0" name="Straight Arrow Connector 169">
            <a:extLst>
              <a:ext uri="{FF2B5EF4-FFF2-40B4-BE49-F238E27FC236}">
                <a16:creationId xmlns:a16="http://schemas.microsoft.com/office/drawing/2014/main" id="{5DA0B830-869B-4EC9-95C8-2A432B3728E6}"/>
              </a:ext>
            </a:extLst>
          </p:cNvPr>
          <p:cNvCxnSpPr>
            <a:cxnSpLocks/>
          </p:cNvCxnSpPr>
          <p:nvPr/>
        </p:nvCxnSpPr>
        <p:spPr>
          <a:xfrm flipH="1">
            <a:off x="7562838" y="1435189"/>
            <a:ext cx="1221967" cy="21572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2" name="Straight Arrow Connector 171">
            <a:extLst>
              <a:ext uri="{FF2B5EF4-FFF2-40B4-BE49-F238E27FC236}">
                <a16:creationId xmlns:a16="http://schemas.microsoft.com/office/drawing/2014/main" id="{38D3A5D5-3F69-4CA6-B5F8-89AA1BBEFFB3}"/>
              </a:ext>
            </a:extLst>
          </p:cNvPr>
          <p:cNvCxnSpPr>
            <a:cxnSpLocks/>
          </p:cNvCxnSpPr>
          <p:nvPr/>
        </p:nvCxnSpPr>
        <p:spPr>
          <a:xfrm flipH="1">
            <a:off x="7414012" y="1669920"/>
            <a:ext cx="1389418" cy="24463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3" name="Straight Arrow Connector 172">
            <a:extLst>
              <a:ext uri="{FF2B5EF4-FFF2-40B4-BE49-F238E27FC236}">
                <a16:creationId xmlns:a16="http://schemas.microsoft.com/office/drawing/2014/main" id="{947DEC45-7CE0-4BDB-BEB0-381FF8906AFB}"/>
              </a:ext>
            </a:extLst>
          </p:cNvPr>
          <p:cNvCxnSpPr>
            <a:cxnSpLocks/>
          </p:cNvCxnSpPr>
          <p:nvPr/>
        </p:nvCxnSpPr>
        <p:spPr>
          <a:xfrm flipH="1">
            <a:off x="7354144" y="1958994"/>
            <a:ext cx="1430661" cy="244477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4" name="Straight Arrow Connector 173">
            <a:extLst>
              <a:ext uri="{FF2B5EF4-FFF2-40B4-BE49-F238E27FC236}">
                <a16:creationId xmlns:a16="http://schemas.microsoft.com/office/drawing/2014/main" id="{A577A4A6-497A-4F19-BF42-9DA937C44947}"/>
              </a:ext>
            </a:extLst>
          </p:cNvPr>
          <p:cNvCxnSpPr>
            <a:cxnSpLocks/>
          </p:cNvCxnSpPr>
          <p:nvPr/>
        </p:nvCxnSpPr>
        <p:spPr>
          <a:xfrm flipH="1">
            <a:off x="7372773" y="2197187"/>
            <a:ext cx="1441595" cy="221614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5" name="Straight Arrow Connector 174">
            <a:extLst>
              <a:ext uri="{FF2B5EF4-FFF2-40B4-BE49-F238E27FC236}">
                <a16:creationId xmlns:a16="http://schemas.microsoft.com/office/drawing/2014/main" id="{3B761545-A26B-46F9-AA8F-18C64919FE60}"/>
              </a:ext>
            </a:extLst>
          </p:cNvPr>
          <p:cNvCxnSpPr>
            <a:cxnSpLocks/>
          </p:cNvCxnSpPr>
          <p:nvPr/>
        </p:nvCxnSpPr>
        <p:spPr>
          <a:xfrm flipH="1">
            <a:off x="8375390" y="2450434"/>
            <a:ext cx="428040" cy="21813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6" name="Straight Arrow Connector 175">
            <a:extLst>
              <a:ext uri="{FF2B5EF4-FFF2-40B4-BE49-F238E27FC236}">
                <a16:creationId xmlns:a16="http://schemas.microsoft.com/office/drawing/2014/main" id="{8BB2D666-D045-430D-B532-F1EC8E741EEE}"/>
              </a:ext>
            </a:extLst>
          </p:cNvPr>
          <p:cNvCxnSpPr>
            <a:cxnSpLocks/>
          </p:cNvCxnSpPr>
          <p:nvPr/>
        </p:nvCxnSpPr>
        <p:spPr>
          <a:xfrm flipH="1">
            <a:off x="7867377" y="2756325"/>
            <a:ext cx="943323" cy="21642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7" name="Straight Arrow Connector 176">
            <a:extLst>
              <a:ext uri="{FF2B5EF4-FFF2-40B4-BE49-F238E27FC236}">
                <a16:creationId xmlns:a16="http://schemas.microsoft.com/office/drawing/2014/main" id="{2191A925-C8D5-49BE-A0FF-C3D134EF6D3C}"/>
              </a:ext>
            </a:extLst>
          </p:cNvPr>
          <p:cNvCxnSpPr>
            <a:cxnSpLocks/>
          </p:cNvCxnSpPr>
          <p:nvPr/>
        </p:nvCxnSpPr>
        <p:spPr>
          <a:xfrm flipH="1">
            <a:off x="7372773" y="3060032"/>
            <a:ext cx="1430659" cy="208423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9" name="Straight Arrow Connector 208">
            <a:extLst>
              <a:ext uri="{FF2B5EF4-FFF2-40B4-BE49-F238E27FC236}">
                <a16:creationId xmlns:a16="http://schemas.microsoft.com/office/drawing/2014/main" id="{9FF79592-CA2F-4019-ADDD-5D5B5F16E566}"/>
              </a:ext>
            </a:extLst>
          </p:cNvPr>
          <p:cNvCxnSpPr>
            <a:cxnSpLocks/>
          </p:cNvCxnSpPr>
          <p:nvPr/>
        </p:nvCxnSpPr>
        <p:spPr>
          <a:xfrm flipH="1">
            <a:off x="7473362" y="3292995"/>
            <a:ext cx="1332411" cy="212981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0" name="Straight Arrow Connector 209">
            <a:extLst>
              <a:ext uri="{FF2B5EF4-FFF2-40B4-BE49-F238E27FC236}">
                <a16:creationId xmlns:a16="http://schemas.microsoft.com/office/drawing/2014/main" id="{2AEC7288-074E-4216-A581-94F26AC449E8}"/>
              </a:ext>
            </a:extLst>
          </p:cNvPr>
          <p:cNvCxnSpPr>
            <a:cxnSpLocks/>
          </p:cNvCxnSpPr>
          <p:nvPr/>
        </p:nvCxnSpPr>
        <p:spPr>
          <a:xfrm flipH="1">
            <a:off x="7486390" y="3621639"/>
            <a:ext cx="1284723" cy="1956225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1" name="Straight Arrow Connector 210">
            <a:extLst>
              <a:ext uri="{FF2B5EF4-FFF2-40B4-BE49-F238E27FC236}">
                <a16:creationId xmlns:a16="http://schemas.microsoft.com/office/drawing/2014/main" id="{FFE78299-0A02-4B15-B8B0-05095CE0BC5B}"/>
              </a:ext>
            </a:extLst>
          </p:cNvPr>
          <p:cNvCxnSpPr>
            <a:cxnSpLocks/>
            <a:stCxn id="14" idx="1"/>
          </p:cNvCxnSpPr>
          <p:nvPr/>
        </p:nvCxnSpPr>
        <p:spPr>
          <a:xfrm flipH="1">
            <a:off x="7670582" y="3883253"/>
            <a:ext cx="1121489" cy="1523401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2" name="Straight Arrow Connector 211">
            <a:extLst>
              <a:ext uri="{FF2B5EF4-FFF2-40B4-BE49-F238E27FC236}">
                <a16:creationId xmlns:a16="http://schemas.microsoft.com/office/drawing/2014/main" id="{E0B0E038-E480-4DA1-992F-79A239E913AC}"/>
              </a:ext>
            </a:extLst>
          </p:cNvPr>
          <p:cNvCxnSpPr>
            <a:cxnSpLocks/>
          </p:cNvCxnSpPr>
          <p:nvPr/>
        </p:nvCxnSpPr>
        <p:spPr>
          <a:xfrm flipH="1">
            <a:off x="7656878" y="4101679"/>
            <a:ext cx="1113880" cy="1428509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3" name="Straight Arrow Connector 212">
            <a:extLst>
              <a:ext uri="{FF2B5EF4-FFF2-40B4-BE49-F238E27FC236}">
                <a16:creationId xmlns:a16="http://schemas.microsoft.com/office/drawing/2014/main" id="{331ECFC1-AD48-4D86-90EB-F96FF7B97818}"/>
              </a:ext>
            </a:extLst>
          </p:cNvPr>
          <p:cNvCxnSpPr>
            <a:cxnSpLocks/>
          </p:cNvCxnSpPr>
          <p:nvPr/>
        </p:nvCxnSpPr>
        <p:spPr>
          <a:xfrm flipH="1">
            <a:off x="7835217" y="4590698"/>
            <a:ext cx="949586" cy="93948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4" name="Straight Arrow Connector 213">
            <a:extLst>
              <a:ext uri="{FF2B5EF4-FFF2-40B4-BE49-F238E27FC236}">
                <a16:creationId xmlns:a16="http://schemas.microsoft.com/office/drawing/2014/main" id="{E62C1509-ECC3-4007-B348-299F97A89B12}"/>
              </a:ext>
            </a:extLst>
          </p:cNvPr>
          <p:cNvCxnSpPr>
            <a:cxnSpLocks/>
          </p:cNvCxnSpPr>
          <p:nvPr/>
        </p:nvCxnSpPr>
        <p:spPr>
          <a:xfrm flipH="1">
            <a:off x="7669591" y="4334711"/>
            <a:ext cx="1101169" cy="132629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2" name="Straight Arrow Connector 241">
            <a:extLst>
              <a:ext uri="{FF2B5EF4-FFF2-40B4-BE49-F238E27FC236}">
                <a16:creationId xmlns:a16="http://schemas.microsoft.com/office/drawing/2014/main" id="{95A07136-C132-4164-B015-75D831DF4B5C}"/>
              </a:ext>
            </a:extLst>
          </p:cNvPr>
          <p:cNvCxnSpPr>
            <a:cxnSpLocks/>
          </p:cNvCxnSpPr>
          <p:nvPr/>
        </p:nvCxnSpPr>
        <p:spPr>
          <a:xfrm flipH="1">
            <a:off x="7877757" y="5035763"/>
            <a:ext cx="932943" cy="90658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4" name="Straight Arrow Connector 243">
            <a:extLst>
              <a:ext uri="{FF2B5EF4-FFF2-40B4-BE49-F238E27FC236}">
                <a16:creationId xmlns:a16="http://schemas.microsoft.com/office/drawing/2014/main" id="{047B0809-2C60-426C-BA4B-F2B001D4B165}"/>
              </a:ext>
            </a:extLst>
          </p:cNvPr>
          <p:cNvCxnSpPr>
            <a:cxnSpLocks/>
          </p:cNvCxnSpPr>
          <p:nvPr/>
        </p:nvCxnSpPr>
        <p:spPr>
          <a:xfrm flipH="1">
            <a:off x="7414014" y="5415375"/>
            <a:ext cx="1378057" cy="65212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E6EC1E88-5407-41E3-8C4E-49915E9C4692}"/>
              </a:ext>
            </a:extLst>
          </p:cNvPr>
          <p:cNvCxnSpPr>
            <a:cxnSpLocks/>
          </p:cNvCxnSpPr>
          <p:nvPr/>
        </p:nvCxnSpPr>
        <p:spPr>
          <a:xfrm flipH="1">
            <a:off x="7116036" y="5790672"/>
            <a:ext cx="1694662" cy="2037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6" name="Straight Arrow Connector 245">
            <a:extLst>
              <a:ext uri="{FF2B5EF4-FFF2-40B4-BE49-F238E27FC236}">
                <a16:creationId xmlns:a16="http://schemas.microsoft.com/office/drawing/2014/main" id="{9161FF98-C2A0-4BBA-8BA2-BF8444898B09}"/>
              </a:ext>
            </a:extLst>
          </p:cNvPr>
          <p:cNvCxnSpPr>
            <a:cxnSpLocks/>
          </p:cNvCxnSpPr>
          <p:nvPr/>
        </p:nvCxnSpPr>
        <p:spPr>
          <a:xfrm flipH="1" flipV="1">
            <a:off x="7354144" y="5761996"/>
            <a:ext cx="1437927" cy="39010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7" name="Straight Arrow Connector 246">
            <a:extLst>
              <a:ext uri="{FF2B5EF4-FFF2-40B4-BE49-F238E27FC236}">
                <a16:creationId xmlns:a16="http://schemas.microsoft.com/office/drawing/2014/main" id="{2AB73DC0-88FB-46B9-B639-3865A3B5A867}"/>
              </a:ext>
            </a:extLst>
          </p:cNvPr>
          <p:cNvCxnSpPr>
            <a:cxnSpLocks/>
          </p:cNvCxnSpPr>
          <p:nvPr/>
        </p:nvCxnSpPr>
        <p:spPr>
          <a:xfrm flipH="1" flipV="1">
            <a:off x="7016993" y="6162746"/>
            <a:ext cx="1753767" cy="17431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8" name="Straight Arrow Connector 247">
            <a:extLst>
              <a:ext uri="{FF2B5EF4-FFF2-40B4-BE49-F238E27FC236}">
                <a16:creationId xmlns:a16="http://schemas.microsoft.com/office/drawing/2014/main" id="{48C1716C-4FB5-4396-9622-37D8D55DF9D2}"/>
              </a:ext>
            </a:extLst>
          </p:cNvPr>
          <p:cNvCxnSpPr>
            <a:cxnSpLocks/>
          </p:cNvCxnSpPr>
          <p:nvPr/>
        </p:nvCxnSpPr>
        <p:spPr>
          <a:xfrm flipH="1">
            <a:off x="7354142" y="4815933"/>
            <a:ext cx="1459736" cy="78919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9" name="Straight Arrow Connector 248">
            <a:extLst>
              <a:ext uri="{FF2B5EF4-FFF2-40B4-BE49-F238E27FC236}">
                <a16:creationId xmlns:a16="http://schemas.microsoft.com/office/drawing/2014/main" id="{6E029D95-A273-48CE-9B6B-F303BA161160}"/>
              </a:ext>
            </a:extLst>
          </p:cNvPr>
          <p:cNvCxnSpPr>
            <a:cxnSpLocks/>
          </p:cNvCxnSpPr>
          <p:nvPr/>
        </p:nvCxnSpPr>
        <p:spPr>
          <a:xfrm flipH="1" flipV="1">
            <a:off x="7017344" y="6172312"/>
            <a:ext cx="1764996" cy="4335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88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323</TotalTime>
  <Words>345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 Antiqua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Margaret Ellul</dc:creator>
  <cp:lastModifiedBy>Debbie Coleman</cp:lastModifiedBy>
  <cp:revision>33</cp:revision>
  <dcterms:created xsi:type="dcterms:W3CDTF">2022-04-18T10:57:16Z</dcterms:created>
  <dcterms:modified xsi:type="dcterms:W3CDTF">2022-05-20T13:46:19Z</dcterms:modified>
</cp:coreProperties>
</file>