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57" r:id="rId2"/>
    <p:sldId id="358" r:id="rId3"/>
    <p:sldId id="356"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CF551E-D882-4210-A4D8-FDF0A2432A35}" v="5" dt="2025-07-04T13:31:53.1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87" d="100"/>
          <a:sy n="87" d="100"/>
        </p:scale>
        <p:origin x="69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slide" Target="slides/slide3.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ita Reed (Staff)" userId="5531c553-18e6-4133-8548-1dd0b7e7283d" providerId="ADAL" clId="{46CF551E-D882-4210-A4D8-FDF0A2432A35}"/>
    <pc:docChg chg="undo custSel addSld delSld modSld">
      <pc:chgData name="Anita Reed (Staff)" userId="5531c553-18e6-4133-8548-1dd0b7e7283d" providerId="ADAL" clId="{46CF551E-D882-4210-A4D8-FDF0A2432A35}" dt="2025-07-04T13:34:28.217" v="654" actId="47"/>
      <pc:docMkLst>
        <pc:docMk/>
      </pc:docMkLst>
      <pc:sldChg chg="del">
        <pc:chgData name="Anita Reed (Staff)" userId="5531c553-18e6-4133-8548-1dd0b7e7283d" providerId="ADAL" clId="{46CF551E-D882-4210-A4D8-FDF0A2432A35}" dt="2025-07-04T12:57:08.513" v="40" actId="47"/>
        <pc:sldMkLst>
          <pc:docMk/>
          <pc:sldMk cId="259554922" sldId="256"/>
        </pc:sldMkLst>
      </pc:sldChg>
      <pc:sldChg chg="delSp modSp mod">
        <pc:chgData name="Anita Reed (Staff)" userId="5531c553-18e6-4133-8548-1dd0b7e7283d" providerId="ADAL" clId="{46CF551E-D882-4210-A4D8-FDF0A2432A35}" dt="2025-07-04T12:56:36.412" v="17" actId="20577"/>
        <pc:sldMkLst>
          <pc:docMk/>
          <pc:sldMk cId="4160644225" sldId="356"/>
        </pc:sldMkLst>
        <pc:spChg chg="mod">
          <ac:chgData name="Anita Reed (Staff)" userId="5531c553-18e6-4133-8548-1dd0b7e7283d" providerId="ADAL" clId="{46CF551E-D882-4210-A4D8-FDF0A2432A35}" dt="2025-07-04T12:56:36.412" v="17" actId="20577"/>
          <ac:spMkLst>
            <pc:docMk/>
            <pc:sldMk cId="4160644225" sldId="356"/>
            <ac:spMk id="4" creationId="{FC8E9EC5-B547-F6A3-FFC1-2EFBAD14B8F2}"/>
          </ac:spMkLst>
        </pc:spChg>
        <pc:spChg chg="mod">
          <ac:chgData name="Anita Reed (Staff)" userId="5531c553-18e6-4133-8548-1dd0b7e7283d" providerId="ADAL" clId="{46CF551E-D882-4210-A4D8-FDF0A2432A35}" dt="2025-07-04T12:56:14.649" v="7" actId="313"/>
          <ac:spMkLst>
            <pc:docMk/>
            <pc:sldMk cId="4160644225" sldId="356"/>
            <ac:spMk id="10" creationId="{31993C1D-1B5D-8091-E429-2673059E7FBE}"/>
          </ac:spMkLst>
        </pc:spChg>
        <pc:spChg chg="del">
          <ac:chgData name="Anita Reed (Staff)" userId="5531c553-18e6-4133-8548-1dd0b7e7283d" providerId="ADAL" clId="{46CF551E-D882-4210-A4D8-FDF0A2432A35}" dt="2025-07-04T12:55:23.778" v="0" actId="478"/>
          <ac:spMkLst>
            <pc:docMk/>
            <pc:sldMk cId="4160644225" sldId="356"/>
            <ac:spMk id="12" creationId="{FADBC1C6-418A-43B3-04A1-E69259011D37}"/>
          </ac:spMkLst>
        </pc:spChg>
        <pc:spChg chg="del">
          <ac:chgData name="Anita Reed (Staff)" userId="5531c553-18e6-4133-8548-1dd0b7e7283d" providerId="ADAL" clId="{46CF551E-D882-4210-A4D8-FDF0A2432A35}" dt="2025-07-04T12:55:23.778" v="0" actId="478"/>
          <ac:spMkLst>
            <pc:docMk/>
            <pc:sldMk cId="4160644225" sldId="356"/>
            <ac:spMk id="13" creationId="{5A07FDA0-BD85-AB69-60CC-88517D9C39E9}"/>
          </ac:spMkLst>
        </pc:spChg>
      </pc:sldChg>
      <pc:sldChg chg="addSp modSp add mod">
        <pc:chgData name="Anita Reed (Staff)" userId="5531c553-18e6-4133-8548-1dd0b7e7283d" providerId="ADAL" clId="{46CF551E-D882-4210-A4D8-FDF0A2432A35}" dt="2025-07-04T13:31:44.982" v="652" actId="20577"/>
        <pc:sldMkLst>
          <pc:docMk/>
          <pc:sldMk cId="4259400945" sldId="357"/>
        </pc:sldMkLst>
        <pc:spChg chg="mod">
          <ac:chgData name="Anita Reed (Staff)" userId="5531c553-18e6-4133-8548-1dd0b7e7283d" providerId="ADAL" clId="{46CF551E-D882-4210-A4D8-FDF0A2432A35}" dt="2025-07-04T12:56:47.833" v="26" actId="20577"/>
          <ac:spMkLst>
            <pc:docMk/>
            <pc:sldMk cId="4259400945" sldId="357"/>
            <ac:spMk id="4" creationId="{FC8E9EC5-B547-F6A3-FFC1-2EFBAD14B8F2}"/>
          </ac:spMkLst>
        </pc:spChg>
        <pc:spChg chg="add mod">
          <ac:chgData name="Anita Reed (Staff)" userId="5531c553-18e6-4133-8548-1dd0b7e7283d" providerId="ADAL" clId="{46CF551E-D882-4210-A4D8-FDF0A2432A35}" dt="2025-07-04T13:24:57.920" v="406" actId="20577"/>
          <ac:spMkLst>
            <pc:docMk/>
            <pc:sldMk cId="4259400945" sldId="357"/>
            <ac:spMk id="7" creationId="{003A8F40-503C-481D-479E-E7AF93468E6B}"/>
          </ac:spMkLst>
        </pc:spChg>
        <pc:spChg chg="mod">
          <ac:chgData name="Anita Reed (Staff)" userId="5531c553-18e6-4133-8548-1dd0b7e7283d" providerId="ADAL" clId="{46CF551E-D882-4210-A4D8-FDF0A2432A35}" dt="2025-07-04T13:23:48.879" v="336" actId="113"/>
          <ac:spMkLst>
            <pc:docMk/>
            <pc:sldMk cId="4259400945" sldId="357"/>
            <ac:spMk id="10" creationId="{31993C1D-1B5D-8091-E429-2673059E7FBE}"/>
          </ac:spMkLst>
        </pc:spChg>
        <pc:spChg chg="add mod">
          <ac:chgData name="Anita Reed (Staff)" userId="5531c553-18e6-4133-8548-1dd0b7e7283d" providerId="ADAL" clId="{46CF551E-D882-4210-A4D8-FDF0A2432A35}" dt="2025-07-04T13:31:44.982" v="652" actId="20577"/>
          <ac:spMkLst>
            <pc:docMk/>
            <pc:sldMk cId="4259400945" sldId="357"/>
            <ac:spMk id="12" creationId="{BC3AC592-573D-6BCD-E06D-6DDCF0DAE141}"/>
          </ac:spMkLst>
        </pc:spChg>
      </pc:sldChg>
      <pc:sldChg chg="addSp modSp mod">
        <pc:chgData name="Anita Reed (Staff)" userId="5531c553-18e6-4133-8548-1dd0b7e7283d" providerId="ADAL" clId="{46CF551E-D882-4210-A4D8-FDF0A2432A35}" dt="2025-07-04T13:21:34.820" v="225" actId="1036"/>
        <pc:sldMkLst>
          <pc:docMk/>
          <pc:sldMk cId="1970998980" sldId="358"/>
        </pc:sldMkLst>
        <pc:spChg chg="mod">
          <ac:chgData name="Anita Reed (Staff)" userId="5531c553-18e6-4133-8548-1dd0b7e7283d" providerId="ADAL" clId="{46CF551E-D882-4210-A4D8-FDF0A2432A35}" dt="2025-07-04T13:19:27.093" v="122" actId="1076"/>
          <ac:spMkLst>
            <pc:docMk/>
            <pc:sldMk cId="1970998980" sldId="358"/>
            <ac:spMk id="4" creationId="{FC8E9EC5-B547-F6A3-FFC1-2EFBAD14B8F2}"/>
          </ac:spMkLst>
        </pc:spChg>
        <pc:spChg chg="mod">
          <ac:chgData name="Anita Reed (Staff)" userId="5531c553-18e6-4133-8548-1dd0b7e7283d" providerId="ADAL" clId="{46CF551E-D882-4210-A4D8-FDF0A2432A35}" dt="2025-07-04T13:21:34.820" v="225" actId="1036"/>
          <ac:spMkLst>
            <pc:docMk/>
            <pc:sldMk cId="1970998980" sldId="358"/>
            <ac:spMk id="10" creationId="{31993C1D-1B5D-8091-E429-2673059E7FBE}"/>
          </ac:spMkLst>
        </pc:spChg>
        <pc:spChg chg="add mod">
          <ac:chgData name="Anita Reed (Staff)" userId="5531c553-18e6-4133-8548-1dd0b7e7283d" providerId="ADAL" clId="{46CF551E-D882-4210-A4D8-FDF0A2432A35}" dt="2025-07-04T13:21:34.820" v="225" actId="1036"/>
          <ac:spMkLst>
            <pc:docMk/>
            <pc:sldMk cId="1970998980" sldId="358"/>
            <ac:spMk id="12" creationId="{009AEBE6-C519-2FDA-DB53-815D334109A8}"/>
          </ac:spMkLst>
        </pc:spChg>
        <pc:spChg chg="add mod">
          <ac:chgData name="Anita Reed (Staff)" userId="5531c553-18e6-4133-8548-1dd0b7e7283d" providerId="ADAL" clId="{46CF551E-D882-4210-A4D8-FDF0A2432A35}" dt="2025-07-04T13:21:34.820" v="225" actId="1036"/>
          <ac:spMkLst>
            <pc:docMk/>
            <pc:sldMk cId="1970998980" sldId="358"/>
            <ac:spMk id="14" creationId="{AA39CD57-E1A6-B11E-507F-68AC912B380C}"/>
          </ac:spMkLst>
        </pc:spChg>
        <pc:spChg chg="add mod">
          <ac:chgData name="Anita Reed (Staff)" userId="5531c553-18e6-4133-8548-1dd0b7e7283d" providerId="ADAL" clId="{46CF551E-D882-4210-A4D8-FDF0A2432A35}" dt="2025-07-04T13:21:11.871" v="200" actId="1036"/>
          <ac:spMkLst>
            <pc:docMk/>
            <pc:sldMk cId="1970998980" sldId="358"/>
            <ac:spMk id="17" creationId="{85D30E78-F92E-A592-9E86-C80B96EBB354}"/>
          </ac:spMkLst>
        </pc:spChg>
        <pc:spChg chg="add mod">
          <ac:chgData name="Anita Reed (Staff)" userId="5531c553-18e6-4133-8548-1dd0b7e7283d" providerId="ADAL" clId="{46CF551E-D882-4210-A4D8-FDF0A2432A35}" dt="2025-07-04T13:21:11.871" v="200" actId="1036"/>
          <ac:spMkLst>
            <pc:docMk/>
            <pc:sldMk cId="1970998980" sldId="358"/>
            <ac:spMk id="19" creationId="{041F5EB7-FCF7-0AE7-F20D-8D7D1BB02C47}"/>
          </ac:spMkLst>
        </pc:spChg>
        <pc:grpChg chg="mod">
          <ac:chgData name="Anita Reed (Staff)" userId="5531c553-18e6-4133-8548-1dd0b7e7283d" providerId="ADAL" clId="{46CF551E-D882-4210-A4D8-FDF0A2432A35}" dt="2025-07-04T13:19:46.340" v="151" actId="1076"/>
          <ac:grpSpMkLst>
            <pc:docMk/>
            <pc:sldMk cId="1970998980" sldId="358"/>
            <ac:grpSpMk id="2" creationId="{DF92CC49-B329-D234-D07C-BEF31D98E6A8}"/>
          </ac:grpSpMkLst>
        </pc:grpChg>
      </pc:sldChg>
      <pc:sldChg chg="add del">
        <pc:chgData name="Anita Reed (Staff)" userId="5531c553-18e6-4133-8548-1dd0b7e7283d" providerId="ADAL" clId="{46CF551E-D882-4210-A4D8-FDF0A2432A35}" dt="2025-07-04T13:34:28.217" v="654" actId="47"/>
        <pc:sldMkLst>
          <pc:docMk/>
          <pc:sldMk cId="3934757583" sldId="359"/>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A9A2F-841A-289C-1B28-CF32D86485B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F09996A-324E-9836-9126-EA663FCE3FD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E0CE286-22FC-D66C-700C-64BB393974B1}"/>
              </a:ext>
            </a:extLst>
          </p:cNvPr>
          <p:cNvSpPr>
            <a:spLocks noGrp="1"/>
          </p:cNvSpPr>
          <p:nvPr>
            <p:ph type="dt" sz="half" idx="10"/>
          </p:nvPr>
        </p:nvSpPr>
        <p:spPr/>
        <p:txBody>
          <a:bodyPr/>
          <a:lstStyle/>
          <a:p>
            <a:fld id="{9EB5E9B0-40B7-4678-9ECC-EFC1BED5BFFD}" type="datetimeFigureOut">
              <a:rPr lang="en-GB" smtClean="0"/>
              <a:t>04/07/2025</a:t>
            </a:fld>
            <a:endParaRPr lang="en-GB"/>
          </a:p>
        </p:txBody>
      </p:sp>
      <p:sp>
        <p:nvSpPr>
          <p:cNvPr id="5" name="Footer Placeholder 4">
            <a:extLst>
              <a:ext uri="{FF2B5EF4-FFF2-40B4-BE49-F238E27FC236}">
                <a16:creationId xmlns:a16="http://schemas.microsoft.com/office/drawing/2014/main" id="{819B3AAA-1760-A212-EEFF-438E4914F6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90B4F4-E852-D7D1-C5E0-BE66FBB3EF0D}"/>
              </a:ext>
            </a:extLst>
          </p:cNvPr>
          <p:cNvSpPr>
            <a:spLocks noGrp="1"/>
          </p:cNvSpPr>
          <p:nvPr>
            <p:ph type="sldNum" sz="quarter" idx="12"/>
          </p:nvPr>
        </p:nvSpPr>
        <p:spPr/>
        <p:txBody>
          <a:bodyPr/>
          <a:lstStyle/>
          <a:p>
            <a:fld id="{3553BD0E-CCA3-4760-B72A-66F284365D94}" type="slidenum">
              <a:rPr lang="en-GB" smtClean="0"/>
              <a:t>‹#›</a:t>
            </a:fld>
            <a:endParaRPr lang="en-GB"/>
          </a:p>
        </p:txBody>
      </p:sp>
    </p:spTree>
    <p:extLst>
      <p:ext uri="{BB962C8B-B14F-4D97-AF65-F5344CB8AC3E}">
        <p14:creationId xmlns:p14="http://schemas.microsoft.com/office/powerpoint/2010/main" val="1293925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6BE92-78BF-1427-CCE9-DC7F5ACF07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96ABC3B-1441-6843-D507-DF221A494D9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370E94-2494-1825-419E-B6EFFC8A3E0C}"/>
              </a:ext>
            </a:extLst>
          </p:cNvPr>
          <p:cNvSpPr>
            <a:spLocks noGrp="1"/>
          </p:cNvSpPr>
          <p:nvPr>
            <p:ph type="dt" sz="half" idx="10"/>
          </p:nvPr>
        </p:nvSpPr>
        <p:spPr/>
        <p:txBody>
          <a:bodyPr/>
          <a:lstStyle/>
          <a:p>
            <a:fld id="{9EB5E9B0-40B7-4678-9ECC-EFC1BED5BFFD}" type="datetimeFigureOut">
              <a:rPr lang="en-GB" smtClean="0"/>
              <a:t>04/07/2025</a:t>
            </a:fld>
            <a:endParaRPr lang="en-GB"/>
          </a:p>
        </p:txBody>
      </p:sp>
      <p:sp>
        <p:nvSpPr>
          <p:cNvPr id="5" name="Footer Placeholder 4">
            <a:extLst>
              <a:ext uri="{FF2B5EF4-FFF2-40B4-BE49-F238E27FC236}">
                <a16:creationId xmlns:a16="http://schemas.microsoft.com/office/drawing/2014/main" id="{C88830CC-842B-6204-A5E3-E54F980DEF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DBE004-D245-8198-CD3A-55CB8E599060}"/>
              </a:ext>
            </a:extLst>
          </p:cNvPr>
          <p:cNvSpPr>
            <a:spLocks noGrp="1"/>
          </p:cNvSpPr>
          <p:nvPr>
            <p:ph type="sldNum" sz="quarter" idx="12"/>
          </p:nvPr>
        </p:nvSpPr>
        <p:spPr/>
        <p:txBody>
          <a:bodyPr/>
          <a:lstStyle/>
          <a:p>
            <a:fld id="{3553BD0E-CCA3-4760-B72A-66F284365D94}" type="slidenum">
              <a:rPr lang="en-GB" smtClean="0"/>
              <a:t>‹#›</a:t>
            </a:fld>
            <a:endParaRPr lang="en-GB"/>
          </a:p>
        </p:txBody>
      </p:sp>
    </p:spTree>
    <p:extLst>
      <p:ext uri="{BB962C8B-B14F-4D97-AF65-F5344CB8AC3E}">
        <p14:creationId xmlns:p14="http://schemas.microsoft.com/office/powerpoint/2010/main" val="442671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E911D-7318-3D47-32A6-9F9486273F0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D9EF670-B22A-8881-BD05-027A660210E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C4C37BF-985D-D1BF-5B7C-6D3983C0E2F7}"/>
              </a:ext>
            </a:extLst>
          </p:cNvPr>
          <p:cNvSpPr>
            <a:spLocks noGrp="1"/>
          </p:cNvSpPr>
          <p:nvPr>
            <p:ph type="dt" sz="half" idx="10"/>
          </p:nvPr>
        </p:nvSpPr>
        <p:spPr/>
        <p:txBody>
          <a:bodyPr/>
          <a:lstStyle/>
          <a:p>
            <a:fld id="{9EB5E9B0-40B7-4678-9ECC-EFC1BED5BFFD}" type="datetimeFigureOut">
              <a:rPr lang="en-GB" smtClean="0"/>
              <a:t>04/07/2025</a:t>
            </a:fld>
            <a:endParaRPr lang="en-GB"/>
          </a:p>
        </p:txBody>
      </p:sp>
      <p:sp>
        <p:nvSpPr>
          <p:cNvPr id="5" name="Footer Placeholder 4">
            <a:extLst>
              <a:ext uri="{FF2B5EF4-FFF2-40B4-BE49-F238E27FC236}">
                <a16:creationId xmlns:a16="http://schemas.microsoft.com/office/drawing/2014/main" id="{7CE941A0-A8AD-A11D-4781-7792CE6A3E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49794D-179C-345F-3D84-E46CAE539EB6}"/>
              </a:ext>
            </a:extLst>
          </p:cNvPr>
          <p:cNvSpPr>
            <a:spLocks noGrp="1"/>
          </p:cNvSpPr>
          <p:nvPr>
            <p:ph type="sldNum" sz="quarter" idx="12"/>
          </p:nvPr>
        </p:nvSpPr>
        <p:spPr/>
        <p:txBody>
          <a:bodyPr/>
          <a:lstStyle/>
          <a:p>
            <a:fld id="{3553BD0E-CCA3-4760-B72A-66F284365D94}" type="slidenum">
              <a:rPr lang="en-GB" smtClean="0"/>
              <a:t>‹#›</a:t>
            </a:fld>
            <a:endParaRPr lang="en-GB"/>
          </a:p>
        </p:txBody>
      </p:sp>
    </p:spTree>
    <p:extLst>
      <p:ext uri="{BB962C8B-B14F-4D97-AF65-F5344CB8AC3E}">
        <p14:creationId xmlns:p14="http://schemas.microsoft.com/office/powerpoint/2010/main" val="1531155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F8906-3719-2018-AEFF-BBF793B33AB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568D7F-AC34-148F-8844-514EFFB88F1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F62A12B-40D1-2528-4976-5EF3C44588F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680238F-FAC2-00DF-8040-7A1F2BF3DB83}"/>
              </a:ext>
            </a:extLst>
          </p:cNvPr>
          <p:cNvSpPr>
            <a:spLocks noGrp="1"/>
          </p:cNvSpPr>
          <p:nvPr>
            <p:ph type="dt" sz="half" idx="10"/>
          </p:nvPr>
        </p:nvSpPr>
        <p:spPr/>
        <p:txBody>
          <a:bodyPr/>
          <a:lstStyle/>
          <a:p>
            <a:fld id="{9EB5E9B0-40B7-4678-9ECC-EFC1BED5BFFD}" type="datetimeFigureOut">
              <a:rPr lang="en-GB" smtClean="0"/>
              <a:t>04/07/2025</a:t>
            </a:fld>
            <a:endParaRPr lang="en-GB"/>
          </a:p>
        </p:txBody>
      </p:sp>
      <p:sp>
        <p:nvSpPr>
          <p:cNvPr id="6" name="Footer Placeholder 5">
            <a:extLst>
              <a:ext uri="{FF2B5EF4-FFF2-40B4-BE49-F238E27FC236}">
                <a16:creationId xmlns:a16="http://schemas.microsoft.com/office/drawing/2014/main" id="{C8E2E130-E1CE-57FA-BEF2-7C9FB079E3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66C87E-E0B1-050B-0065-DC7CBFCD9B90}"/>
              </a:ext>
            </a:extLst>
          </p:cNvPr>
          <p:cNvSpPr>
            <a:spLocks noGrp="1"/>
          </p:cNvSpPr>
          <p:nvPr>
            <p:ph type="sldNum" sz="quarter" idx="12"/>
          </p:nvPr>
        </p:nvSpPr>
        <p:spPr/>
        <p:txBody>
          <a:bodyPr/>
          <a:lstStyle/>
          <a:p>
            <a:fld id="{3553BD0E-CCA3-4760-B72A-66F284365D94}" type="slidenum">
              <a:rPr lang="en-GB" smtClean="0"/>
              <a:t>‹#›</a:t>
            </a:fld>
            <a:endParaRPr lang="en-GB"/>
          </a:p>
        </p:txBody>
      </p:sp>
    </p:spTree>
    <p:extLst>
      <p:ext uri="{BB962C8B-B14F-4D97-AF65-F5344CB8AC3E}">
        <p14:creationId xmlns:p14="http://schemas.microsoft.com/office/powerpoint/2010/main" val="9489434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1067B-39CC-C83E-000B-1E3E3E10755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583349-B861-DF04-2EE5-EFFC6403A0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E671F3-F37E-379F-9618-1425FF1DA25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E83A1E3-BE73-AFAD-1CEF-04187485B6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18F4B33-2350-C9BD-23E0-183B1A6B0BB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A5D8054-5C0D-1B6B-AD3D-FE833CF0CFA3}"/>
              </a:ext>
            </a:extLst>
          </p:cNvPr>
          <p:cNvSpPr>
            <a:spLocks noGrp="1"/>
          </p:cNvSpPr>
          <p:nvPr>
            <p:ph type="dt" sz="half" idx="10"/>
          </p:nvPr>
        </p:nvSpPr>
        <p:spPr/>
        <p:txBody>
          <a:bodyPr/>
          <a:lstStyle/>
          <a:p>
            <a:fld id="{9EB5E9B0-40B7-4678-9ECC-EFC1BED5BFFD}" type="datetimeFigureOut">
              <a:rPr lang="en-GB" smtClean="0"/>
              <a:t>04/07/2025</a:t>
            </a:fld>
            <a:endParaRPr lang="en-GB"/>
          </a:p>
        </p:txBody>
      </p:sp>
      <p:sp>
        <p:nvSpPr>
          <p:cNvPr id="8" name="Footer Placeholder 7">
            <a:extLst>
              <a:ext uri="{FF2B5EF4-FFF2-40B4-BE49-F238E27FC236}">
                <a16:creationId xmlns:a16="http://schemas.microsoft.com/office/drawing/2014/main" id="{61EF52B6-0DC4-3F14-A267-A23A2CE99A2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DC345A1-3B4A-3765-3293-0113B2E768B9}"/>
              </a:ext>
            </a:extLst>
          </p:cNvPr>
          <p:cNvSpPr>
            <a:spLocks noGrp="1"/>
          </p:cNvSpPr>
          <p:nvPr>
            <p:ph type="sldNum" sz="quarter" idx="12"/>
          </p:nvPr>
        </p:nvSpPr>
        <p:spPr/>
        <p:txBody>
          <a:bodyPr/>
          <a:lstStyle/>
          <a:p>
            <a:fld id="{3553BD0E-CCA3-4760-B72A-66F284365D94}" type="slidenum">
              <a:rPr lang="en-GB" smtClean="0"/>
              <a:t>‹#›</a:t>
            </a:fld>
            <a:endParaRPr lang="en-GB"/>
          </a:p>
        </p:txBody>
      </p:sp>
    </p:spTree>
    <p:extLst>
      <p:ext uri="{BB962C8B-B14F-4D97-AF65-F5344CB8AC3E}">
        <p14:creationId xmlns:p14="http://schemas.microsoft.com/office/powerpoint/2010/main" val="15843852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6FF6E-CBE1-3171-A67E-AC7FCF181E9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BC9BEFA-A85D-30D1-56A1-481408FB5133}"/>
              </a:ext>
            </a:extLst>
          </p:cNvPr>
          <p:cNvSpPr>
            <a:spLocks noGrp="1"/>
          </p:cNvSpPr>
          <p:nvPr>
            <p:ph type="dt" sz="half" idx="10"/>
          </p:nvPr>
        </p:nvSpPr>
        <p:spPr/>
        <p:txBody>
          <a:bodyPr/>
          <a:lstStyle/>
          <a:p>
            <a:fld id="{9EB5E9B0-40B7-4678-9ECC-EFC1BED5BFFD}" type="datetimeFigureOut">
              <a:rPr lang="en-GB" smtClean="0"/>
              <a:t>04/07/2025</a:t>
            </a:fld>
            <a:endParaRPr lang="en-GB"/>
          </a:p>
        </p:txBody>
      </p:sp>
      <p:sp>
        <p:nvSpPr>
          <p:cNvPr id="4" name="Footer Placeholder 3">
            <a:extLst>
              <a:ext uri="{FF2B5EF4-FFF2-40B4-BE49-F238E27FC236}">
                <a16:creationId xmlns:a16="http://schemas.microsoft.com/office/drawing/2014/main" id="{2D4337E4-321B-8D83-ADDC-4C65B239B68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C2152C9-863F-960A-5A4D-B7DF4E6BAC7E}"/>
              </a:ext>
            </a:extLst>
          </p:cNvPr>
          <p:cNvSpPr>
            <a:spLocks noGrp="1"/>
          </p:cNvSpPr>
          <p:nvPr>
            <p:ph type="sldNum" sz="quarter" idx="12"/>
          </p:nvPr>
        </p:nvSpPr>
        <p:spPr/>
        <p:txBody>
          <a:bodyPr/>
          <a:lstStyle/>
          <a:p>
            <a:fld id="{3553BD0E-CCA3-4760-B72A-66F284365D94}" type="slidenum">
              <a:rPr lang="en-GB" smtClean="0"/>
              <a:t>‹#›</a:t>
            </a:fld>
            <a:endParaRPr lang="en-GB"/>
          </a:p>
        </p:txBody>
      </p:sp>
    </p:spTree>
    <p:extLst>
      <p:ext uri="{BB962C8B-B14F-4D97-AF65-F5344CB8AC3E}">
        <p14:creationId xmlns:p14="http://schemas.microsoft.com/office/powerpoint/2010/main" val="1412677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8BF56E-0B8B-093C-4BBA-CEA87042F74E}"/>
              </a:ext>
            </a:extLst>
          </p:cNvPr>
          <p:cNvSpPr>
            <a:spLocks noGrp="1"/>
          </p:cNvSpPr>
          <p:nvPr>
            <p:ph type="dt" sz="half" idx="10"/>
          </p:nvPr>
        </p:nvSpPr>
        <p:spPr/>
        <p:txBody>
          <a:bodyPr/>
          <a:lstStyle/>
          <a:p>
            <a:fld id="{9EB5E9B0-40B7-4678-9ECC-EFC1BED5BFFD}" type="datetimeFigureOut">
              <a:rPr lang="en-GB" smtClean="0"/>
              <a:t>04/07/2025</a:t>
            </a:fld>
            <a:endParaRPr lang="en-GB"/>
          </a:p>
        </p:txBody>
      </p:sp>
      <p:sp>
        <p:nvSpPr>
          <p:cNvPr id="3" name="Footer Placeholder 2">
            <a:extLst>
              <a:ext uri="{FF2B5EF4-FFF2-40B4-BE49-F238E27FC236}">
                <a16:creationId xmlns:a16="http://schemas.microsoft.com/office/drawing/2014/main" id="{36BFC2EB-BB3D-DA0F-49F1-65D01544DBB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F2D6C34-394A-EB92-64A2-778B331B9478}"/>
              </a:ext>
            </a:extLst>
          </p:cNvPr>
          <p:cNvSpPr>
            <a:spLocks noGrp="1"/>
          </p:cNvSpPr>
          <p:nvPr>
            <p:ph type="sldNum" sz="quarter" idx="12"/>
          </p:nvPr>
        </p:nvSpPr>
        <p:spPr/>
        <p:txBody>
          <a:bodyPr/>
          <a:lstStyle/>
          <a:p>
            <a:fld id="{3553BD0E-CCA3-4760-B72A-66F284365D94}" type="slidenum">
              <a:rPr lang="en-GB" smtClean="0"/>
              <a:t>‹#›</a:t>
            </a:fld>
            <a:endParaRPr lang="en-GB"/>
          </a:p>
        </p:txBody>
      </p:sp>
    </p:spTree>
    <p:extLst>
      <p:ext uri="{BB962C8B-B14F-4D97-AF65-F5344CB8AC3E}">
        <p14:creationId xmlns:p14="http://schemas.microsoft.com/office/powerpoint/2010/main" val="659514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C3508-8767-ABDE-FAAF-0D0B57D3C73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8D0313F-EB27-389D-CC0D-FFAB603C7B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77E6C98-B809-5765-740A-A5AD36F4AB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64B2A53-54C6-E55E-1019-6BB288F505EA}"/>
              </a:ext>
            </a:extLst>
          </p:cNvPr>
          <p:cNvSpPr>
            <a:spLocks noGrp="1"/>
          </p:cNvSpPr>
          <p:nvPr>
            <p:ph type="dt" sz="half" idx="10"/>
          </p:nvPr>
        </p:nvSpPr>
        <p:spPr/>
        <p:txBody>
          <a:bodyPr/>
          <a:lstStyle/>
          <a:p>
            <a:fld id="{9EB5E9B0-40B7-4678-9ECC-EFC1BED5BFFD}" type="datetimeFigureOut">
              <a:rPr lang="en-GB" smtClean="0"/>
              <a:t>04/07/2025</a:t>
            </a:fld>
            <a:endParaRPr lang="en-GB"/>
          </a:p>
        </p:txBody>
      </p:sp>
      <p:sp>
        <p:nvSpPr>
          <p:cNvPr id="6" name="Footer Placeholder 5">
            <a:extLst>
              <a:ext uri="{FF2B5EF4-FFF2-40B4-BE49-F238E27FC236}">
                <a16:creationId xmlns:a16="http://schemas.microsoft.com/office/drawing/2014/main" id="{143A6ADC-4B3E-8246-FB99-860A1F88AF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58A92F-C219-6E5A-2535-08539FF5E8C5}"/>
              </a:ext>
            </a:extLst>
          </p:cNvPr>
          <p:cNvSpPr>
            <a:spLocks noGrp="1"/>
          </p:cNvSpPr>
          <p:nvPr>
            <p:ph type="sldNum" sz="quarter" idx="12"/>
          </p:nvPr>
        </p:nvSpPr>
        <p:spPr/>
        <p:txBody>
          <a:bodyPr/>
          <a:lstStyle/>
          <a:p>
            <a:fld id="{3553BD0E-CCA3-4760-B72A-66F284365D94}" type="slidenum">
              <a:rPr lang="en-GB" smtClean="0"/>
              <a:t>‹#›</a:t>
            </a:fld>
            <a:endParaRPr lang="en-GB"/>
          </a:p>
        </p:txBody>
      </p:sp>
    </p:spTree>
    <p:extLst>
      <p:ext uri="{BB962C8B-B14F-4D97-AF65-F5344CB8AC3E}">
        <p14:creationId xmlns:p14="http://schemas.microsoft.com/office/powerpoint/2010/main" val="3197318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A126C-47C8-404A-81A6-31011D4F366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CA52824-E551-70F2-13CF-0D1BD267DB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C53242E-6BF7-42F2-7334-1B4E3A5ADA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A50CC-ABC1-5E49-8A11-324881A6C806}"/>
              </a:ext>
            </a:extLst>
          </p:cNvPr>
          <p:cNvSpPr>
            <a:spLocks noGrp="1"/>
          </p:cNvSpPr>
          <p:nvPr>
            <p:ph type="dt" sz="half" idx="10"/>
          </p:nvPr>
        </p:nvSpPr>
        <p:spPr/>
        <p:txBody>
          <a:bodyPr/>
          <a:lstStyle/>
          <a:p>
            <a:fld id="{9EB5E9B0-40B7-4678-9ECC-EFC1BED5BFFD}" type="datetimeFigureOut">
              <a:rPr lang="en-GB" smtClean="0"/>
              <a:t>04/07/2025</a:t>
            </a:fld>
            <a:endParaRPr lang="en-GB"/>
          </a:p>
        </p:txBody>
      </p:sp>
      <p:sp>
        <p:nvSpPr>
          <p:cNvPr id="6" name="Footer Placeholder 5">
            <a:extLst>
              <a:ext uri="{FF2B5EF4-FFF2-40B4-BE49-F238E27FC236}">
                <a16:creationId xmlns:a16="http://schemas.microsoft.com/office/drawing/2014/main" id="{1C32C67D-9747-2E8C-0D63-C4DA33B109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1ED0A5-B3D8-234F-CE6D-27E95D8BEAC9}"/>
              </a:ext>
            </a:extLst>
          </p:cNvPr>
          <p:cNvSpPr>
            <a:spLocks noGrp="1"/>
          </p:cNvSpPr>
          <p:nvPr>
            <p:ph type="sldNum" sz="quarter" idx="12"/>
          </p:nvPr>
        </p:nvSpPr>
        <p:spPr/>
        <p:txBody>
          <a:bodyPr/>
          <a:lstStyle/>
          <a:p>
            <a:fld id="{3553BD0E-CCA3-4760-B72A-66F284365D94}" type="slidenum">
              <a:rPr lang="en-GB" smtClean="0"/>
              <a:t>‹#›</a:t>
            </a:fld>
            <a:endParaRPr lang="en-GB"/>
          </a:p>
        </p:txBody>
      </p:sp>
    </p:spTree>
    <p:extLst>
      <p:ext uri="{BB962C8B-B14F-4D97-AF65-F5344CB8AC3E}">
        <p14:creationId xmlns:p14="http://schemas.microsoft.com/office/powerpoint/2010/main" val="2140781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A046D-ED2E-0645-06B0-28B9D1BA925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DC5D47F-17A3-7D14-89E2-18DA1772E8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07150C-297D-0D22-760E-CC84D454BA42}"/>
              </a:ext>
            </a:extLst>
          </p:cNvPr>
          <p:cNvSpPr>
            <a:spLocks noGrp="1"/>
          </p:cNvSpPr>
          <p:nvPr>
            <p:ph type="dt" sz="half" idx="10"/>
          </p:nvPr>
        </p:nvSpPr>
        <p:spPr/>
        <p:txBody>
          <a:bodyPr/>
          <a:lstStyle/>
          <a:p>
            <a:fld id="{9EB5E9B0-40B7-4678-9ECC-EFC1BED5BFFD}" type="datetimeFigureOut">
              <a:rPr lang="en-GB" smtClean="0"/>
              <a:t>04/07/2025</a:t>
            </a:fld>
            <a:endParaRPr lang="en-GB"/>
          </a:p>
        </p:txBody>
      </p:sp>
      <p:sp>
        <p:nvSpPr>
          <p:cNvPr id="5" name="Footer Placeholder 4">
            <a:extLst>
              <a:ext uri="{FF2B5EF4-FFF2-40B4-BE49-F238E27FC236}">
                <a16:creationId xmlns:a16="http://schemas.microsoft.com/office/drawing/2014/main" id="{1BC12F85-5231-B2D3-F5F8-3DFAC2CC3F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0DAE82-8113-5D2B-A9C0-0A604837FDD9}"/>
              </a:ext>
            </a:extLst>
          </p:cNvPr>
          <p:cNvSpPr>
            <a:spLocks noGrp="1"/>
          </p:cNvSpPr>
          <p:nvPr>
            <p:ph type="sldNum" sz="quarter" idx="12"/>
          </p:nvPr>
        </p:nvSpPr>
        <p:spPr/>
        <p:txBody>
          <a:bodyPr/>
          <a:lstStyle/>
          <a:p>
            <a:fld id="{3553BD0E-CCA3-4760-B72A-66F284365D94}" type="slidenum">
              <a:rPr lang="en-GB" smtClean="0"/>
              <a:t>‹#›</a:t>
            </a:fld>
            <a:endParaRPr lang="en-GB"/>
          </a:p>
        </p:txBody>
      </p:sp>
    </p:spTree>
    <p:extLst>
      <p:ext uri="{BB962C8B-B14F-4D97-AF65-F5344CB8AC3E}">
        <p14:creationId xmlns:p14="http://schemas.microsoft.com/office/powerpoint/2010/main" val="2985969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EC933F4-20AB-A273-49BE-E0D931D0C51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033F3A6-731F-8676-2115-167FEEEEE4C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AC4A26-D0D9-3E1F-E767-5D4A12C42649}"/>
              </a:ext>
            </a:extLst>
          </p:cNvPr>
          <p:cNvSpPr>
            <a:spLocks noGrp="1"/>
          </p:cNvSpPr>
          <p:nvPr>
            <p:ph type="dt" sz="half" idx="10"/>
          </p:nvPr>
        </p:nvSpPr>
        <p:spPr/>
        <p:txBody>
          <a:bodyPr/>
          <a:lstStyle/>
          <a:p>
            <a:fld id="{9EB5E9B0-40B7-4678-9ECC-EFC1BED5BFFD}" type="datetimeFigureOut">
              <a:rPr lang="en-GB" smtClean="0"/>
              <a:t>04/07/2025</a:t>
            </a:fld>
            <a:endParaRPr lang="en-GB"/>
          </a:p>
        </p:txBody>
      </p:sp>
      <p:sp>
        <p:nvSpPr>
          <p:cNvPr id="5" name="Footer Placeholder 4">
            <a:extLst>
              <a:ext uri="{FF2B5EF4-FFF2-40B4-BE49-F238E27FC236}">
                <a16:creationId xmlns:a16="http://schemas.microsoft.com/office/drawing/2014/main" id="{A6499D11-BF2F-3634-03AC-63700560D5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DF5B27-CF62-F83E-00DF-E9AD4310E896}"/>
              </a:ext>
            </a:extLst>
          </p:cNvPr>
          <p:cNvSpPr>
            <a:spLocks noGrp="1"/>
          </p:cNvSpPr>
          <p:nvPr>
            <p:ph type="sldNum" sz="quarter" idx="12"/>
          </p:nvPr>
        </p:nvSpPr>
        <p:spPr/>
        <p:txBody>
          <a:bodyPr/>
          <a:lstStyle/>
          <a:p>
            <a:fld id="{3553BD0E-CCA3-4760-B72A-66F284365D94}" type="slidenum">
              <a:rPr lang="en-GB" smtClean="0"/>
              <a:t>‹#›</a:t>
            </a:fld>
            <a:endParaRPr lang="en-GB"/>
          </a:p>
        </p:txBody>
      </p:sp>
    </p:spTree>
    <p:extLst>
      <p:ext uri="{BB962C8B-B14F-4D97-AF65-F5344CB8AC3E}">
        <p14:creationId xmlns:p14="http://schemas.microsoft.com/office/powerpoint/2010/main" val="28914103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B0D831-9F87-E644-115F-5CB57B08AED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88E826-9641-9EE3-6702-6969B4A927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75A84E-5883-B12B-F43E-B7382E0F99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EB5E9B0-40B7-4678-9ECC-EFC1BED5BFFD}" type="datetimeFigureOut">
              <a:rPr lang="en-GB" smtClean="0"/>
              <a:t>04/07/2025</a:t>
            </a:fld>
            <a:endParaRPr lang="en-GB"/>
          </a:p>
        </p:txBody>
      </p:sp>
      <p:sp>
        <p:nvSpPr>
          <p:cNvPr id="5" name="Footer Placeholder 4">
            <a:extLst>
              <a:ext uri="{FF2B5EF4-FFF2-40B4-BE49-F238E27FC236}">
                <a16:creationId xmlns:a16="http://schemas.microsoft.com/office/drawing/2014/main" id="{93FF4371-520B-4187-8DD3-8E135173904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49E5B4C-AEF1-A206-D051-E1E7016811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553BD0E-CCA3-4760-B72A-66F284365D94}" type="slidenum">
              <a:rPr lang="en-GB" smtClean="0"/>
              <a:t>‹#›</a:t>
            </a:fld>
            <a:endParaRPr lang="en-GB"/>
          </a:p>
        </p:txBody>
      </p:sp>
    </p:spTree>
    <p:extLst>
      <p:ext uri="{BB962C8B-B14F-4D97-AF65-F5344CB8AC3E}">
        <p14:creationId xmlns:p14="http://schemas.microsoft.com/office/powerpoint/2010/main" val="6093504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1" u="none" strike="noStrike" kern="1200" cap="none" spc="0" normalizeH="0" baseline="0" noProof="0" dirty="0">
                <a:ln>
                  <a:noFill/>
                </a:ln>
                <a:solidFill>
                  <a:prstClr val="white"/>
                </a:solidFill>
                <a:effectLst/>
                <a:uLnTx/>
                <a:uFillTx/>
                <a:latin typeface="Tempus Sans ITC" panose="04020404030D07020202" pitchFamily="82" charset="0"/>
                <a:ea typeface="+mn-ea"/>
                <a:cs typeface="+mn-cs"/>
              </a:rPr>
              <a:t>A hub of faith and learning with Christ at its centre</a:t>
            </a:r>
            <a:endParaRPr kumimoji="0" lang="en-GB" sz="2400" b="0" i="1"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C8E9EC5-B547-F6A3-FFC1-2EFBAD14B8F2}"/>
              </a:ext>
            </a:extLst>
          </p:cNvPr>
          <p:cNvSpPr txBox="1"/>
          <p:nvPr/>
        </p:nvSpPr>
        <p:spPr>
          <a:xfrm>
            <a:off x="98169" y="807413"/>
            <a:ext cx="11768807"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srgbClr val="0070C0"/>
                </a:solidFill>
                <a:effectLst/>
                <a:uLnTx/>
                <a:uFillTx/>
                <a:latin typeface="Calibri" panose="020F0502020204030204"/>
                <a:ea typeface="+mn-ea"/>
                <a:cs typeface="+mn-cs"/>
              </a:rPr>
              <a:t>Catholic Social Teaching in KS5 Biology</a:t>
            </a: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3"/>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3"/>
          <a:stretch>
            <a:fillRect/>
          </a:stretch>
        </p:blipFill>
        <p:spPr>
          <a:xfrm>
            <a:off x="11522013" y="6262125"/>
            <a:ext cx="344965" cy="445047"/>
          </a:xfrm>
          <a:prstGeom prst="rect">
            <a:avLst/>
          </a:prstGeom>
        </p:spPr>
      </p:pic>
      <p:grpSp>
        <p:nvGrpSpPr>
          <p:cNvPr id="2" name="Group 1">
            <a:extLst>
              <a:ext uri="{FF2B5EF4-FFF2-40B4-BE49-F238E27FC236}">
                <a16:creationId xmlns:a16="http://schemas.microsoft.com/office/drawing/2014/main" id="{DF92CC49-B329-D234-D07C-BEF31D98E6A8}"/>
              </a:ext>
            </a:extLst>
          </p:cNvPr>
          <p:cNvGrpSpPr/>
          <p:nvPr/>
        </p:nvGrpSpPr>
        <p:grpSpPr>
          <a:xfrm>
            <a:off x="559327" y="2518369"/>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4"/>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Catholic Social Teaching</a:t>
              </a:r>
            </a:p>
          </p:txBody>
        </p:sp>
      </p:grpSp>
      <p:sp>
        <p:nvSpPr>
          <p:cNvPr id="10" name="TextBox 9">
            <a:extLst>
              <a:ext uri="{FF2B5EF4-FFF2-40B4-BE49-F238E27FC236}">
                <a16:creationId xmlns:a16="http://schemas.microsoft.com/office/drawing/2014/main" id="{31993C1D-1B5D-8091-E429-2673059E7FBE}"/>
              </a:ext>
            </a:extLst>
          </p:cNvPr>
          <p:cNvSpPr txBox="1"/>
          <p:nvPr/>
        </p:nvSpPr>
        <p:spPr>
          <a:xfrm>
            <a:off x="4065224" y="1822085"/>
            <a:ext cx="7801753" cy="707886"/>
          </a:xfrm>
          <a:prstGeom prst="rect">
            <a:avLst/>
          </a:prstGeom>
          <a:solidFill>
            <a:schemeClr val="accent1">
              <a:lumMod val="20000"/>
              <a:lumOff val="80000"/>
            </a:schemeClr>
          </a:solidFill>
          <a:ln>
            <a:solidFill>
              <a:schemeClr val="accent1"/>
            </a:solidFill>
          </a:ln>
        </p:spPr>
        <p:txBody>
          <a:bodyPr wrap="square">
            <a:spAutoFit/>
          </a:bodyPr>
          <a:lstStyle/>
          <a:p>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In KS5 Biology</a:t>
            </a:r>
            <a:r>
              <a:rPr lang="en-GB" sz="2000" dirty="0">
                <a:solidFill>
                  <a:srgbClr val="000000"/>
                </a:solidFill>
                <a:effectLst/>
                <a:latin typeface="Aptos" panose="020B0004020202020204" pitchFamily="34" charset="0"/>
                <a:ea typeface="Times New Roman" panose="02020603050405020304" pitchFamily="18" charset="0"/>
                <a:cs typeface="Aptos" panose="020B0004020202020204" pitchFamily="34" charset="0"/>
              </a:rPr>
              <a:t>, we teach about how organisms exchange substances with the environment </a:t>
            </a:r>
            <a:r>
              <a:rPr lang="en-GB" sz="2000" b="1" dirty="0">
                <a:solidFill>
                  <a:srgbClr val="000000"/>
                </a:solidFill>
                <a:effectLst/>
                <a:latin typeface="Aptos" panose="020B0004020202020204" pitchFamily="34" charset="0"/>
                <a:ea typeface="Times New Roman" panose="02020603050405020304" pitchFamily="18" charset="0"/>
                <a:cs typeface="Aptos" panose="020B0004020202020204" pitchFamily="34" charset="0"/>
              </a:rPr>
              <a:t>relating to the principle of care for creation</a:t>
            </a: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003A8F40-503C-481D-479E-E7AF93468E6B}"/>
              </a:ext>
            </a:extLst>
          </p:cNvPr>
          <p:cNvSpPr txBox="1"/>
          <p:nvPr/>
        </p:nvSpPr>
        <p:spPr>
          <a:xfrm>
            <a:off x="4065223" y="2610046"/>
            <a:ext cx="7801753" cy="1015663"/>
          </a:xfrm>
          <a:prstGeom prst="rect">
            <a:avLst/>
          </a:prstGeom>
          <a:solidFill>
            <a:schemeClr val="accent1">
              <a:lumMod val="20000"/>
              <a:lumOff val="80000"/>
            </a:schemeClr>
          </a:solidFill>
          <a:ln>
            <a:solidFill>
              <a:schemeClr val="accent1"/>
            </a:solidFill>
          </a:ln>
        </p:spPr>
        <p:txBody>
          <a:bodyPr wrap="square">
            <a:spAutoFit/>
          </a:bodyPr>
          <a:lstStyle/>
          <a:p>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In KS5 Biology</a:t>
            </a:r>
            <a:r>
              <a:rPr lang="en-GB" sz="2000" dirty="0">
                <a:solidFill>
                  <a:srgbClr val="000000"/>
                </a:solidFill>
                <a:effectLst/>
                <a:latin typeface="Aptos" panose="020B0004020202020204" pitchFamily="34" charset="0"/>
                <a:ea typeface="Times New Roman" panose="02020603050405020304" pitchFamily="18" charset="0"/>
                <a:cs typeface="Aptos" panose="020B0004020202020204" pitchFamily="34" charset="0"/>
              </a:rPr>
              <a:t>, we teach about investigating relationships between organisms and species diversity </a:t>
            </a:r>
            <a:r>
              <a:rPr lang="en-GB" sz="2000" b="1" dirty="0">
                <a:solidFill>
                  <a:srgbClr val="000000"/>
                </a:solidFill>
                <a:effectLst/>
                <a:latin typeface="Aptos" panose="020B0004020202020204" pitchFamily="34" charset="0"/>
                <a:ea typeface="Times New Roman" panose="02020603050405020304" pitchFamily="18" charset="0"/>
                <a:cs typeface="Aptos" panose="020B0004020202020204" pitchFamily="34" charset="0"/>
              </a:rPr>
              <a:t>relating to the principle of care for creation</a:t>
            </a: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BC3AC592-573D-6BCD-E06D-6DDCF0DAE141}"/>
              </a:ext>
            </a:extLst>
          </p:cNvPr>
          <p:cNvSpPr txBox="1"/>
          <p:nvPr/>
        </p:nvSpPr>
        <p:spPr>
          <a:xfrm>
            <a:off x="4065222" y="3719280"/>
            <a:ext cx="7801753" cy="1015663"/>
          </a:xfrm>
          <a:prstGeom prst="rect">
            <a:avLst/>
          </a:prstGeom>
          <a:solidFill>
            <a:schemeClr val="accent1">
              <a:lumMod val="20000"/>
              <a:lumOff val="80000"/>
            </a:schemeClr>
          </a:solidFill>
          <a:ln>
            <a:solidFill>
              <a:schemeClr val="accent1"/>
            </a:solidFill>
          </a:ln>
        </p:spPr>
        <p:txBody>
          <a:bodyPr wrap="square">
            <a:spAutoFit/>
          </a:bodyPr>
          <a:lstStyle/>
          <a:p>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In KS5 Biology</a:t>
            </a:r>
            <a:r>
              <a:rPr lang="en-GB" sz="2000" dirty="0">
                <a:solidFill>
                  <a:srgbClr val="000000"/>
                </a:solidFill>
                <a:effectLst/>
                <a:latin typeface="Aptos" panose="020B0004020202020204" pitchFamily="34" charset="0"/>
                <a:ea typeface="Times New Roman" panose="02020603050405020304" pitchFamily="18" charset="0"/>
                <a:cs typeface="Aptos" panose="020B0004020202020204" pitchFamily="34" charset="0"/>
              </a:rPr>
              <a:t>, we teach about investigating population size, biodiversity, and conservation of habitats</a:t>
            </a:r>
            <a:r>
              <a:rPr lang="en-GB" sz="2000" dirty="0">
                <a:solidFill>
                  <a:srgbClr val="000000"/>
                </a:solidFill>
                <a:latin typeface="Aptos" panose="020B0004020202020204" pitchFamily="34" charset="0"/>
                <a:ea typeface="Times New Roman" panose="02020603050405020304" pitchFamily="18" charset="0"/>
                <a:cs typeface="Aptos" panose="020B0004020202020204" pitchFamily="34" charset="0"/>
              </a:rPr>
              <a:t> </a:t>
            </a:r>
            <a:r>
              <a:rPr lang="en-GB" sz="2000" b="1" dirty="0">
                <a:solidFill>
                  <a:srgbClr val="000000"/>
                </a:solidFill>
                <a:effectLst/>
                <a:latin typeface="Aptos" panose="020B0004020202020204" pitchFamily="34" charset="0"/>
                <a:ea typeface="Times New Roman" panose="02020603050405020304" pitchFamily="18" charset="0"/>
                <a:cs typeface="Aptos" panose="020B0004020202020204" pitchFamily="34" charset="0"/>
              </a:rPr>
              <a:t>relating to the principle of common good and care for creation</a:t>
            </a: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94009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1" u="none" strike="noStrike" kern="1200" cap="none" spc="0" normalizeH="0" baseline="0" noProof="0" dirty="0">
                <a:ln>
                  <a:noFill/>
                </a:ln>
                <a:solidFill>
                  <a:prstClr val="white"/>
                </a:solidFill>
                <a:effectLst/>
                <a:uLnTx/>
                <a:uFillTx/>
                <a:latin typeface="Tempus Sans ITC" panose="04020404030D07020202" pitchFamily="82" charset="0"/>
                <a:ea typeface="+mn-ea"/>
                <a:cs typeface="+mn-cs"/>
              </a:rPr>
              <a:t>A hub of faith and learning with Christ at its centre</a:t>
            </a:r>
            <a:endParaRPr kumimoji="0" lang="en-GB" sz="2400" b="0" i="1"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C8E9EC5-B547-F6A3-FFC1-2EFBAD14B8F2}"/>
              </a:ext>
            </a:extLst>
          </p:cNvPr>
          <p:cNvSpPr txBox="1"/>
          <p:nvPr/>
        </p:nvSpPr>
        <p:spPr>
          <a:xfrm>
            <a:off x="98169" y="397018"/>
            <a:ext cx="11768807"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srgbClr val="0070C0"/>
                </a:solidFill>
                <a:effectLst/>
                <a:uLnTx/>
                <a:uFillTx/>
                <a:latin typeface="Calibri" panose="020F0502020204030204"/>
                <a:ea typeface="+mn-ea"/>
                <a:cs typeface="+mn-cs"/>
              </a:rPr>
              <a:t>Catholic Social Teaching in KS5 Chemistry</a:t>
            </a: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3"/>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3"/>
          <a:stretch>
            <a:fillRect/>
          </a:stretch>
        </p:blipFill>
        <p:spPr>
          <a:xfrm>
            <a:off x="11522013" y="6262125"/>
            <a:ext cx="344965" cy="445047"/>
          </a:xfrm>
          <a:prstGeom prst="rect">
            <a:avLst/>
          </a:prstGeom>
        </p:spPr>
      </p:pic>
      <p:grpSp>
        <p:nvGrpSpPr>
          <p:cNvPr id="2" name="Group 1">
            <a:extLst>
              <a:ext uri="{FF2B5EF4-FFF2-40B4-BE49-F238E27FC236}">
                <a16:creationId xmlns:a16="http://schemas.microsoft.com/office/drawing/2014/main" id="{DF92CC49-B329-D234-D07C-BEF31D98E6A8}"/>
              </a:ext>
            </a:extLst>
          </p:cNvPr>
          <p:cNvGrpSpPr/>
          <p:nvPr/>
        </p:nvGrpSpPr>
        <p:grpSpPr>
          <a:xfrm>
            <a:off x="239183" y="2341886"/>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4"/>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Catholic Social Teaching</a:t>
              </a:r>
            </a:p>
          </p:txBody>
        </p:sp>
      </p:grpSp>
      <p:sp>
        <p:nvSpPr>
          <p:cNvPr id="10" name="TextBox 9">
            <a:extLst>
              <a:ext uri="{FF2B5EF4-FFF2-40B4-BE49-F238E27FC236}">
                <a16:creationId xmlns:a16="http://schemas.microsoft.com/office/drawing/2014/main" id="{31993C1D-1B5D-8091-E429-2673059E7FBE}"/>
              </a:ext>
            </a:extLst>
          </p:cNvPr>
          <p:cNvSpPr txBox="1"/>
          <p:nvPr/>
        </p:nvSpPr>
        <p:spPr>
          <a:xfrm>
            <a:off x="3326585" y="1480565"/>
            <a:ext cx="8725814" cy="646331"/>
          </a:xfrm>
          <a:prstGeom prst="rect">
            <a:avLst/>
          </a:prstGeom>
          <a:solidFill>
            <a:schemeClr val="accent1">
              <a:lumMod val="20000"/>
              <a:lumOff val="80000"/>
            </a:schemeClr>
          </a:solidFill>
          <a:ln>
            <a:solidFill>
              <a:schemeClr val="accent1"/>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ptos" panose="020B0004020202020204" pitchFamily="34" charset="0"/>
                <a:ea typeface="Aptos" panose="020B0004020202020204" pitchFamily="34" charset="0"/>
                <a:cs typeface="Times New Roman" panose="02020603050405020304" pitchFamily="18" charset="0"/>
              </a:rPr>
              <a:t>Developing or using chemicals and medicines safely relates to </a:t>
            </a:r>
            <a:r>
              <a:rPr lang="en-GB" sz="1800" b="1" dirty="0">
                <a:effectLst/>
                <a:latin typeface="Aptos" panose="020B0004020202020204" pitchFamily="34" charset="0"/>
                <a:ea typeface="Aptos" panose="020B0004020202020204" pitchFamily="34" charset="0"/>
                <a:cs typeface="Times New Roman" panose="02020603050405020304" pitchFamily="18" charset="0"/>
              </a:rPr>
              <a:t>human dignity</a:t>
            </a:r>
            <a:r>
              <a:rPr lang="en-GB" sz="1800" dirty="0">
                <a:effectLst/>
                <a:latin typeface="Aptos" panose="020B0004020202020204" pitchFamily="34" charset="0"/>
                <a:ea typeface="Aptos" panose="020B0004020202020204" pitchFamily="34" charset="0"/>
                <a:cs typeface="Times New Roman" panose="02020603050405020304" pitchFamily="18" charset="0"/>
              </a:rPr>
              <a:t> because it promotes respect and protection of people, who are made in the image of God.</a:t>
            </a: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009AEBE6-C519-2FDA-DB53-815D334109A8}"/>
              </a:ext>
            </a:extLst>
          </p:cNvPr>
          <p:cNvSpPr txBox="1"/>
          <p:nvPr/>
        </p:nvSpPr>
        <p:spPr>
          <a:xfrm>
            <a:off x="3326585" y="2177018"/>
            <a:ext cx="8697981" cy="642676"/>
          </a:xfrm>
          <a:prstGeom prst="rect">
            <a:avLst/>
          </a:prstGeom>
          <a:solidFill>
            <a:schemeClr val="accent1">
              <a:lumMod val="20000"/>
              <a:lumOff val="80000"/>
            </a:schemeClr>
          </a:solidFill>
          <a:ln>
            <a:solidFill>
              <a:srgbClr val="002060"/>
            </a:solidFill>
          </a:ln>
        </p:spPr>
        <p:txBody>
          <a:bodyPr wrap="square">
            <a:spAutoFit/>
          </a:bodyPr>
          <a:lstStyle/>
          <a:p>
            <a:pPr lvl="0">
              <a:lnSpc>
                <a:spcPct val="107000"/>
              </a:lnSpc>
              <a:spcAft>
                <a:spcPts val="800"/>
              </a:spcAft>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Providing clean water through desalination or chlorination, contributing to global </a:t>
            </a:r>
            <a:r>
              <a:rPr lang="en-GB" sz="1700" b="1" kern="100" dirty="0">
                <a:effectLst/>
                <a:latin typeface="Aptos" panose="020B0004020202020204" pitchFamily="34" charset="0"/>
                <a:ea typeface="Aptos" panose="020B0004020202020204" pitchFamily="34" charset="0"/>
                <a:cs typeface="Times New Roman" panose="02020603050405020304" pitchFamily="18" charset="0"/>
              </a:rPr>
              <a:t>solidarity</a:t>
            </a:r>
            <a:r>
              <a:rPr lang="en-GB" sz="1700" kern="100" dirty="0">
                <a:effectLst/>
                <a:latin typeface="Aptos" panose="020B0004020202020204" pitchFamily="34" charset="0"/>
                <a:ea typeface="Aptos" panose="020B0004020202020204" pitchFamily="34" charset="0"/>
                <a:cs typeface="Times New Roman" panose="02020603050405020304" pitchFamily="18" charset="0"/>
              </a:rPr>
              <a:t> as clean water contributes to good health for everyone. </a:t>
            </a:r>
          </a:p>
        </p:txBody>
      </p:sp>
      <p:sp>
        <p:nvSpPr>
          <p:cNvPr id="14" name="TextBox 13">
            <a:extLst>
              <a:ext uri="{FF2B5EF4-FFF2-40B4-BE49-F238E27FC236}">
                <a16:creationId xmlns:a16="http://schemas.microsoft.com/office/drawing/2014/main" id="{AA39CD57-E1A6-B11E-507F-68AC912B380C}"/>
              </a:ext>
            </a:extLst>
          </p:cNvPr>
          <p:cNvSpPr txBox="1"/>
          <p:nvPr/>
        </p:nvSpPr>
        <p:spPr>
          <a:xfrm>
            <a:off x="3326585" y="2889000"/>
            <a:ext cx="8725814" cy="1138773"/>
          </a:xfrm>
          <a:prstGeom prst="rect">
            <a:avLst/>
          </a:prstGeom>
          <a:solidFill>
            <a:schemeClr val="accent1">
              <a:lumMod val="20000"/>
              <a:lumOff val="80000"/>
            </a:schemeClr>
          </a:solidFill>
          <a:ln>
            <a:solidFill>
              <a:srgbClr val="002060"/>
            </a:solidFill>
          </a:ln>
        </p:spPr>
        <p:txBody>
          <a:bodyPr wrap="square">
            <a:spAutoFit/>
          </a:bodyPr>
          <a:lstStyle/>
          <a:p>
            <a:r>
              <a:rPr lang="en-GB" sz="1700" dirty="0">
                <a:effectLst/>
                <a:latin typeface="Aptos" panose="020B0004020202020204" pitchFamily="34" charset="0"/>
                <a:ea typeface="Aptos" panose="020B0004020202020204" pitchFamily="34" charset="0"/>
                <a:cs typeface="Times New Roman" panose="02020603050405020304" pitchFamily="18" charset="0"/>
              </a:rPr>
              <a:t>The value of green chemistry, with its innovative aims of reducing waste and air pollution through eco-friendly processes that help serve the </a:t>
            </a:r>
            <a:r>
              <a:rPr lang="en-GB" sz="1700" b="1" dirty="0">
                <a:effectLst/>
                <a:latin typeface="Aptos" panose="020B0004020202020204" pitchFamily="34" charset="0"/>
                <a:ea typeface="Aptos" panose="020B0004020202020204" pitchFamily="34" charset="0"/>
                <a:cs typeface="Times New Roman" panose="02020603050405020304" pitchFamily="18" charset="0"/>
              </a:rPr>
              <a:t>common good</a:t>
            </a:r>
            <a:r>
              <a:rPr lang="en-GB" sz="1700" dirty="0">
                <a:effectLst/>
                <a:latin typeface="Aptos" panose="020B0004020202020204" pitchFamily="34" charset="0"/>
                <a:ea typeface="Aptos" panose="020B0004020202020204" pitchFamily="34" charset="0"/>
                <a:cs typeface="Times New Roman" panose="02020603050405020304" pitchFamily="18" charset="0"/>
              </a:rPr>
              <a:t> by promoting the welfare of all. This also links to being stewards of </a:t>
            </a:r>
            <a:r>
              <a:rPr lang="en-GB" sz="1700" b="1" dirty="0">
                <a:effectLst/>
                <a:latin typeface="Aptos" panose="020B0004020202020204" pitchFamily="34" charset="0"/>
                <a:ea typeface="Aptos" panose="020B0004020202020204" pitchFamily="34" charset="0"/>
                <a:cs typeface="Times New Roman" panose="02020603050405020304" pitchFamily="18" charset="0"/>
              </a:rPr>
              <a:t>creation and the environment</a:t>
            </a:r>
            <a:r>
              <a:rPr lang="en-GB" sz="1700" dirty="0">
                <a:effectLst/>
                <a:latin typeface="Aptos" panose="020B0004020202020204" pitchFamily="34" charset="0"/>
                <a:ea typeface="Aptos" panose="020B0004020202020204" pitchFamily="34" charset="0"/>
                <a:cs typeface="Times New Roman" panose="02020603050405020304" pitchFamily="18" charset="0"/>
              </a:rPr>
              <a:t>, as we aim to avoid damage to the environment. </a:t>
            </a:r>
            <a:endParaRPr lang="en-GB" sz="1700" dirty="0"/>
          </a:p>
        </p:txBody>
      </p:sp>
      <p:sp>
        <p:nvSpPr>
          <p:cNvPr id="17" name="TextBox 16">
            <a:extLst>
              <a:ext uri="{FF2B5EF4-FFF2-40B4-BE49-F238E27FC236}">
                <a16:creationId xmlns:a16="http://schemas.microsoft.com/office/drawing/2014/main" id="{85D30E78-F92E-A592-9E86-C80B96EBB354}"/>
              </a:ext>
            </a:extLst>
          </p:cNvPr>
          <p:cNvSpPr txBox="1"/>
          <p:nvPr/>
        </p:nvSpPr>
        <p:spPr>
          <a:xfrm>
            <a:off x="3326585" y="4089211"/>
            <a:ext cx="8725814" cy="922625"/>
          </a:xfrm>
          <a:prstGeom prst="rect">
            <a:avLst/>
          </a:prstGeom>
          <a:solidFill>
            <a:schemeClr val="accent1">
              <a:lumMod val="20000"/>
              <a:lumOff val="80000"/>
            </a:schemeClr>
          </a:solidFill>
          <a:ln>
            <a:solidFill>
              <a:srgbClr val="002060"/>
            </a:solidFill>
          </a:ln>
        </p:spPr>
        <p:txBody>
          <a:bodyPr wrap="square">
            <a:spAutoFit/>
          </a:bodyPr>
          <a:lstStyle/>
          <a:p>
            <a:pPr lvl="0">
              <a:lnSpc>
                <a:spcPct val="107000"/>
              </a:lnSpc>
              <a:spcAft>
                <a:spcPts val="800"/>
              </a:spcAft>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Organic synthesis contributes to low-cost drugs and fertilisers, as these affordable products are an ideal </a:t>
            </a:r>
            <a:r>
              <a:rPr lang="en-GB" sz="1700" b="1" kern="100" dirty="0">
                <a:effectLst/>
                <a:latin typeface="Aptos" panose="020B0004020202020204" pitchFamily="34" charset="0"/>
                <a:ea typeface="Aptos" panose="020B0004020202020204" pitchFamily="34" charset="0"/>
                <a:cs typeface="Times New Roman" panose="02020603050405020304" pitchFamily="18" charset="0"/>
              </a:rPr>
              <a:t>option for the poor and vulnerable </a:t>
            </a:r>
            <a:r>
              <a:rPr lang="en-GB" sz="1700" kern="100" dirty="0">
                <a:effectLst/>
                <a:latin typeface="Aptos" panose="020B0004020202020204" pitchFamily="34" charset="0"/>
                <a:ea typeface="Aptos" panose="020B0004020202020204" pitchFamily="34" charset="0"/>
                <a:cs typeface="Times New Roman" panose="02020603050405020304" pitchFamily="18" charset="0"/>
              </a:rPr>
              <a:t>to provide medical care and improve food security.</a:t>
            </a:r>
            <a:r>
              <a:rPr lang="en-GB" sz="1700" b="1" kern="100" dirty="0">
                <a:effectLst/>
                <a:latin typeface="Aptos" panose="020B0004020202020204" pitchFamily="34" charset="0"/>
                <a:ea typeface="Aptos" panose="020B0004020202020204" pitchFamily="34" charset="0"/>
                <a:cs typeface="Times New Roman" panose="02020603050405020304" pitchFamily="18" charset="0"/>
              </a:rPr>
              <a:t> </a:t>
            </a:r>
            <a:endParaRPr lang="en-GB" sz="17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9" name="TextBox 18">
            <a:extLst>
              <a:ext uri="{FF2B5EF4-FFF2-40B4-BE49-F238E27FC236}">
                <a16:creationId xmlns:a16="http://schemas.microsoft.com/office/drawing/2014/main" id="{041F5EB7-FCF7-0AE7-F20D-8D7D1BB02C47}"/>
              </a:ext>
            </a:extLst>
          </p:cNvPr>
          <p:cNvSpPr txBox="1"/>
          <p:nvPr/>
        </p:nvSpPr>
        <p:spPr>
          <a:xfrm>
            <a:off x="3326585" y="5107499"/>
            <a:ext cx="8734502" cy="877163"/>
          </a:xfrm>
          <a:prstGeom prst="rect">
            <a:avLst/>
          </a:prstGeom>
          <a:solidFill>
            <a:schemeClr val="accent1">
              <a:lumMod val="20000"/>
              <a:lumOff val="80000"/>
            </a:schemeClr>
          </a:solidFill>
        </p:spPr>
        <p:txBody>
          <a:bodyPr wrap="square">
            <a:spAutoFit/>
          </a:bodyPr>
          <a:lstStyle/>
          <a:p>
            <a:r>
              <a:rPr lang="en-GB" sz="1700" dirty="0">
                <a:effectLst/>
                <a:latin typeface="Aptos" panose="020B0004020202020204" pitchFamily="34" charset="0"/>
                <a:ea typeface="Aptos" panose="020B0004020202020204" pitchFamily="34" charset="0"/>
                <a:cs typeface="Times New Roman" panose="02020603050405020304" pitchFamily="18" charset="0"/>
              </a:rPr>
              <a:t>Safety in the laboratory and in designing industrial processes preserves the </a:t>
            </a:r>
            <a:r>
              <a:rPr lang="en-GB" sz="1700" b="1" dirty="0">
                <a:effectLst/>
                <a:latin typeface="Aptos" panose="020B0004020202020204" pitchFamily="34" charset="0"/>
                <a:ea typeface="Aptos" panose="020B0004020202020204" pitchFamily="34" charset="0"/>
                <a:cs typeface="Times New Roman" panose="02020603050405020304" pitchFamily="18" charset="0"/>
              </a:rPr>
              <a:t>dignity of work and rights of workers</a:t>
            </a:r>
            <a:r>
              <a:rPr lang="en-GB" sz="1700" dirty="0">
                <a:effectLst/>
                <a:latin typeface="Aptos" panose="020B0004020202020204" pitchFamily="34" charset="0"/>
                <a:ea typeface="Aptos" panose="020B0004020202020204" pitchFamily="34" charset="0"/>
                <a:cs typeface="Times New Roman" panose="02020603050405020304" pitchFamily="18" charset="0"/>
              </a:rPr>
              <a:t>, as it ensures protection for everyone involved from students to lab technicians, and to the general population close to industrial chemical sites</a:t>
            </a:r>
            <a:endParaRPr lang="en-GB" sz="1700" dirty="0"/>
          </a:p>
        </p:txBody>
      </p:sp>
    </p:spTree>
    <p:extLst>
      <p:ext uri="{BB962C8B-B14F-4D97-AF65-F5344CB8AC3E}">
        <p14:creationId xmlns:p14="http://schemas.microsoft.com/office/powerpoint/2010/main" val="1970998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1" u="none" strike="noStrike" kern="1200" cap="none" spc="0" normalizeH="0" baseline="0" noProof="0" dirty="0">
                <a:ln>
                  <a:noFill/>
                </a:ln>
                <a:solidFill>
                  <a:prstClr val="white"/>
                </a:solidFill>
                <a:effectLst/>
                <a:uLnTx/>
                <a:uFillTx/>
                <a:latin typeface="Tempus Sans ITC" panose="04020404030D07020202" pitchFamily="82" charset="0"/>
                <a:ea typeface="+mn-ea"/>
                <a:cs typeface="+mn-cs"/>
              </a:rPr>
              <a:t>A hub of faith and learning with Christ at its centre</a:t>
            </a:r>
            <a:endParaRPr kumimoji="0" lang="en-GB" sz="2400" b="0" i="1"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C8E9EC5-B547-F6A3-FFC1-2EFBAD14B8F2}"/>
              </a:ext>
            </a:extLst>
          </p:cNvPr>
          <p:cNvSpPr txBox="1"/>
          <p:nvPr/>
        </p:nvSpPr>
        <p:spPr>
          <a:xfrm>
            <a:off x="98169" y="807413"/>
            <a:ext cx="11768807"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srgbClr val="0070C0"/>
                </a:solidFill>
                <a:effectLst/>
                <a:uLnTx/>
                <a:uFillTx/>
                <a:latin typeface="Calibri" panose="020F0502020204030204"/>
                <a:ea typeface="+mn-ea"/>
                <a:cs typeface="+mn-cs"/>
              </a:rPr>
              <a:t>Catholic Social Teaching in KS5 Physics</a:t>
            </a: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3"/>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3"/>
          <a:stretch>
            <a:fillRect/>
          </a:stretch>
        </p:blipFill>
        <p:spPr>
          <a:xfrm>
            <a:off x="11522013" y="6262125"/>
            <a:ext cx="344965" cy="445047"/>
          </a:xfrm>
          <a:prstGeom prst="rect">
            <a:avLst/>
          </a:prstGeom>
        </p:spPr>
      </p:pic>
      <p:grpSp>
        <p:nvGrpSpPr>
          <p:cNvPr id="2" name="Group 1">
            <a:extLst>
              <a:ext uri="{FF2B5EF4-FFF2-40B4-BE49-F238E27FC236}">
                <a16:creationId xmlns:a16="http://schemas.microsoft.com/office/drawing/2014/main" id="{DF92CC49-B329-D234-D07C-BEF31D98E6A8}"/>
              </a:ext>
            </a:extLst>
          </p:cNvPr>
          <p:cNvGrpSpPr/>
          <p:nvPr/>
        </p:nvGrpSpPr>
        <p:grpSpPr>
          <a:xfrm>
            <a:off x="559327" y="2518369"/>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4"/>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Catholic Social Teaching</a:t>
              </a:r>
            </a:p>
          </p:txBody>
        </p:sp>
      </p:grpSp>
      <p:sp>
        <p:nvSpPr>
          <p:cNvPr id="10" name="TextBox 9">
            <a:extLst>
              <a:ext uri="{FF2B5EF4-FFF2-40B4-BE49-F238E27FC236}">
                <a16:creationId xmlns:a16="http://schemas.microsoft.com/office/drawing/2014/main" id="{31993C1D-1B5D-8091-E429-2673059E7FBE}"/>
              </a:ext>
            </a:extLst>
          </p:cNvPr>
          <p:cNvSpPr txBox="1"/>
          <p:nvPr/>
        </p:nvSpPr>
        <p:spPr>
          <a:xfrm>
            <a:off x="4065224" y="1822085"/>
            <a:ext cx="7801753" cy="3170099"/>
          </a:xfrm>
          <a:prstGeom prst="rect">
            <a:avLst/>
          </a:prstGeom>
          <a:solidFill>
            <a:schemeClr val="accent1">
              <a:lumMod val="20000"/>
              <a:lumOff val="80000"/>
            </a:schemeClr>
          </a:solidFill>
          <a:ln>
            <a:solidFill>
              <a:schemeClr val="accent1"/>
            </a:solidFill>
          </a:ln>
        </p:spPr>
        <p:txBody>
          <a:bodyPr wrap="square">
            <a:spAutoFit/>
          </a:bodyPr>
          <a:lstStyle/>
          <a:p>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In KS5 physics</a:t>
            </a:r>
            <a:r>
              <a:rPr lang="en-GB" sz="2000" dirty="0">
                <a:solidFill>
                  <a:srgbClr val="000000"/>
                </a:solidFill>
                <a:effectLst/>
                <a:latin typeface="Aptos" panose="020B0004020202020204" pitchFamily="34" charset="0"/>
                <a:ea typeface="Times New Roman" panose="02020603050405020304" pitchFamily="18" charset="0"/>
                <a:cs typeface="Aptos" panose="020B0004020202020204" pitchFamily="34" charset="0"/>
              </a:rPr>
              <a:t>, we teach about Working as a Physicist, and the critical application of skills and knowledge considering historical contributions of physicists, their intellectual legacy and how it shapes contemporary approaches to scientific discovery. Students are taught to consider uncertainties, errors, impact of errors and assessing risks within applications to cultivate intellectual rigour. We teach about the importance of integrity in scientific research and minimising harm, by centring values of </a:t>
            </a:r>
            <a:r>
              <a:rPr lang="en-GB" sz="2000" b="1" dirty="0">
                <a:solidFill>
                  <a:srgbClr val="000000"/>
                </a:solidFill>
                <a:effectLst/>
                <a:latin typeface="Aptos" panose="020B0004020202020204" pitchFamily="34" charset="0"/>
                <a:ea typeface="Times New Roman" panose="02020603050405020304" pitchFamily="18" charset="0"/>
                <a:cs typeface="Aptos" panose="020B0004020202020204" pitchFamily="34" charset="0"/>
              </a:rPr>
              <a:t>solidarity</a:t>
            </a:r>
            <a:r>
              <a:rPr lang="en-GB" sz="2000" dirty="0">
                <a:solidFill>
                  <a:srgbClr val="000000"/>
                </a:solidFill>
                <a:effectLst/>
                <a:latin typeface="Aptos" panose="020B0004020202020204" pitchFamily="34" charset="0"/>
                <a:ea typeface="Times New Roman" panose="02020603050405020304" pitchFamily="18" charset="0"/>
                <a:cs typeface="Aptos" panose="020B0004020202020204" pitchFamily="34" charset="0"/>
              </a:rPr>
              <a:t>, </a:t>
            </a:r>
            <a:r>
              <a:rPr lang="en-GB" sz="2000" b="1" dirty="0">
                <a:solidFill>
                  <a:srgbClr val="000000"/>
                </a:solidFill>
                <a:effectLst/>
                <a:latin typeface="Aptos" panose="020B0004020202020204" pitchFamily="34" charset="0"/>
                <a:ea typeface="Times New Roman" panose="02020603050405020304" pitchFamily="18" charset="0"/>
                <a:cs typeface="Aptos" panose="020B0004020202020204" pitchFamily="34" charset="0"/>
              </a:rPr>
              <a:t>caring for creation</a:t>
            </a:r>
            <a:r>
              <a:rPr lang="en-GB" sz="2000" dirty="0">
                <a:solidFill>
                  <a:srgbClr val="000000"/>
                </a:solidFill>
                <a:effectLst/>
                <a:latin typeface="Aptos" panose="020B0004020202020204" pitchFamily="34" charset="0"/>
                <a:ea typeface="Times New Roman" panose="02020603050405020304" pitchFamily="18" charset="0"/>
                <a:cs typeface="Aptos" panose="020B0004020202020204" pitchFamily="34" charset="0"/>
              </a:rPr>
              <a:t> and upholding </a:t>
            </a:r>
            <a:r>
              <a:rPr lang="en-GB" sz="2000" b="1" dirty="0">
                <a:solidFill>
                  <a:srgbClr val="000000"/>
                </a:solidFill>
                <a:effectLst/>
                <a:latin typeface="Aptos" panose="020B0004020202020204" pitchFamily="34" charset="0"/>
                <a:ea typeface="Times New Roman" panose="02020603050405020304" pitchFamily="18" charset="0"/>
                <a:cs typeface="Aptos" panose="020B0004020202020204" pitchFamily="34" charset="0"/>
              </a:rPr>
              <a:t>human dignity</a:t>
            </a:r>
            <a:r>
              <a:rPr lang="en-GB" sz="2000" dirty="0">
                <a:solidFill>
                  <a:srgbClr val="000000"/>
                </a:solidFill>
                <a:effectLst/>
                <a:latin typeface="Aptos" panose="020B0004020202020204" pitchFamily="34" charset="0"/>
                <a:ea typeface="Times New Roman" panose="02020603050405020304" pitchFamily="18" charset="0"/>
                <a:cs typeface="Aptos" panose="020B0004020202020204" pitchFamily="34" charset="0"/>
              </a:rPr>
              <a:t>.</a:t>
            </a:r>
            <a:endParaRPr lang="en-GB" sz="2000" dirty="0">
              <a:effectLst/>
              <a:latin typeface="Aptos" panose="020B0004020202020204" pitchFamily="34" charset="0"/>
              <a:ea typeface="Aptos" panose="020B0004020202020204" pitchFamily="34" charset="0"/>
              <a:cs typeface="Aptos" panose="020B00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606442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40</TotalTime>
  <Words>399</Words>
  <Application>Microsoft Office PowerPoint</Application>
  <PresentationFormat>Widescreen</PresentationFormat>
  <Paragraphs>18</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Aptos</vt:lpstr>
      <vt:lpstr>Aptos Display</vt:lpstr>
      <vt:lpstr>Arial</vt:lpstr>
      <vt:lpstr>Calibri</vt:lpstr>
      <vt:lpstr>Tempus Sans ITC</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Anita Reed (Staff)</dc:creator>
  <cp:lastModifiedBy>Anita Reed (Staff)</cp:lastModifiedBy>
  <cp:revision>1</cp:revision>
  <dcterms:created xsi:type="dcterms:W3CDTF">2025-07-04T12:54:01Z</dcterms:created>
  <dcterms:modified xsi:type="dcterms:W3CDTF">2025-07-04T13:34:36Z</dcterms:modified>
</cp:coreProperties>
</file>