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3"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660"/>
  </p:normalViewPr>
  <p:slideViewPr>
    <p:cSldViewPr snapToGrid="0">
      <p:cViewPr varScale="1">
        <p:scale>
          <a:sx n="84" d="100"/>
          <a:sy n="84" d="100"/>
        </p:scale>
        <p:origin x="11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07664-EF74-2BB2-3301-8446531C69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EF4E608-A0C5-0FFB-2B1E-EB6807559B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C99C65-F980-A715-3160-1805BEB581AA}"/>
              </a:ext>
            </a:extLst>
          </p:cNvPr>
          <p:cNvSpPr>
            <a:spLocks noGrp="1"/>
          </p:cNvSpPr>
          <p:nvPr>
            <p:ph type="dt" sz="half" idx="10"/>
          </p:nvPr>
        </p:nvSpPr>
        <p:spPr/>
        <p:txBody>
          <a:bodyPr/>
          <a:lstStyle/>
          <a:p>
            <a:fld id="{9AE870A4-6931-4985-8151-02899A29E3D1}" type="datetimeFigureOut">
              <a:rPr lang="en-GB" smtClean="0"/>
              <a:t>04/07/2025</a:t>
            </a:fld>
            <a:endParaRPr lang="en-GB"/>
          </a:p>
        </p:txBody>
      </p:sp>
      <p:sp>
        <p:nvSpPr>
          <p:cNvPr id="5" name="Footer Placeholder 4">
            <a:extLst>
              <a:ext uri="{FF2B5EF4-FFF2-40B4-BE49-F238E27FC236}">
                <a16:creationId xmlns:a16="http://schemas.microsoft.com/office/drawing/2014/main" id="{251984AF-9CC1-2B0B-9787-657EE0D7B5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961452-A246-F7B2-6F37-C0A13AD819E6}"/>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795854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C3885-0A40-4EBF-5D2F-ECDFE27B75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E67A0C-46DA-940D-F1CB-C4A215BCA10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BAEB4C-E41C-B82C-1F7F-5EE0CE3B46A6}"/>
              </a:ext>
            </a:extLst>
          </p:cNvPr>
          <p:cNvSpPr>
            <a:spLocks noGrp="1"/>
          </p:cNvSpPr>
          <p:nvPr>
            <p:ph type="dt" sz="half" idx="10"/>
          </p:nvPr>
        </p:nvSpPr>
        <p:spPr/>
        <p:txBody>
          <a:bodyPr/>
          <a:lstStyle/>
          <a:p>
            <a:fld id="{9AE870A4-6931-4985-8151-02899A29E3D1}" type="datetimeFigureOut">
              <a:rPr lang="en-GB" smtClean="0"/>
              <a:t>04/07/2025</a:t>
            </a:fld>
            <a:endParaRPr lang="en-GB"/>
          </a:p>
        </p:txBody>
      </p:sp>
      <p:sp>
        <p:nvSpPr>
          <p:cNvPr id="5" name="Footer Placeholder 4">
            <a:extLst>
              <a:ext uri="{FF2B5EF4-FFF2-40B4-BE49-F238E27FC236}">
                <a16:creationId xmlns:a16="http://schemas.microsoft.com/office/drawing/2014/main" id="{2A28A02D-9428-3B7F-B2BC-6C56897024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E98AFD-78B6-F8A2-4F2E-2E1917C57781}"/>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63081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8AB7A-00D2-1ED1-722D-362320B3B1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1AAA36-C7EC-E550-1C05-FBD422EB29F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AADE98-BD92-1D28-902B-9F13984184EE}"/>
              </a:ext>
            </a:extLst>
          </p:cNvPr>
          <p:cNvSpPr>
            <a:spLocks noGrp="1"/>
          </p:cNvSpPr>
          <p:nvPr>
            <p:ph type="dt" sz="half" idx="10"/>
          </p:nvPr>
        </p:nvSpPr>
        <p:spPr/>
        <p:txBody>
          <a:bodyPr/>
          <a:lstStyle/>
          <a:p>
            <a:fld id="{9AE870A4-6931-4985-8151-02899A29E3D1}" type="datetimeFigureOut">
              <a:rPr lang="en-GB" smtClean="0"/>
              <a:t>04/07/2025</a:t>
            </a:fld>
            <a:endParaRPr lang="en-GB"/>
          </a:p>
        </p:txBody>
      </p:sp>
      <p:sp>
        <p:nvSpPr>
          <p:cNvPr id="5" name="Footer Placeholder 4">
            <a:extLst>
              <a:ext uri="{FF2B5EF4-FFF2-40B4-BE49-F238E27FC236}">
                <a16:creationId xmlns:a16="http://schemas.microsoft.com/office/drawing/2014/main" id="{B11A746A-14F9-2491-ADBC-39171085F2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C66E0F-0953-A72A-8557-739915B6D94D}"/>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3584548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15015-9840-8576-5336-9505E138E0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A667BA-F58B-6452-DF83-0FACF36417F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6E1AF3-EFEE-F6EF-66EA-33E08AC7CD0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6090868-B2E0-AC41-7B5F-8613D3C2702A}"/>
              </a:ext>
            </a:extLst>
          </p:cNvPr>
          <p:cNvSpPr>
            <a:spLocks noGrp="1"/>
          </p:cNvSpPr>
          <p:nvPr>
            <p:ph type="dt" sz="half" idx="10"/>
          </p:nvPr>
        </p:nvSpPr>
        <p:spPr/>
        <p:txBody>
          <a:bodyPr/>
          <a:lstStyle/>
          <a:p>
            <a:fld id="{9AE870A4-6931-4985-8151-02899A29E3D1}" type="datetimeFigureOut">
              <a:rPr lang="en-GB" smtClean="0"/>
              <a:t>04/07/2025</a:t>
            </a:fld>
            <a:endParaRPr lang="en-GB"/>
          </a:p>
        </p:txBody>
      </p:sp>
      <p:sp>
        <p:nvSpPr>
          <p:cNvPr id="6" name="Footer Placeholder 5">
            <a:extLst>
              <a:ext uri="{FF2B5EF4-FFF2-40B4-BE49-F238E27FC236}">
                <a16:creationId xmlns:a16="http://schemas.microsoft.com/office/drawing/2014/main" id="{E5B1CBBA-CB84-5F9B-83A7-B3CE9C9391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B1D485-DD34-4A5B-AF31-961F01DF5FC7}"/>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13741386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07608-8F88-DF82-F0E3-06BBE24448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5BE735-7258-197C-E2DA-571C66FA7F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A95B4C7-44AF-0DC0-DFA7-E985D672A7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EEED437-099F-9C07-EEF4-AB7F771BF0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34534CF-CDE4-1C19-F68D-10B1627B0E5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0018E84-1BF6-11FB-A230-2947A7992D52}"/>
              </a:ext>
            </a:extLst>
          </p:cNvPr>
          <p:cNvSpPr>
            <a:spLocks noGrp="1"/>
          </p:cNvSpPr>
          <p:nvPr>
            <p:ph type="dt" sz="half" idx="10"/>
          </p:nvPr>
        </p:nvSpPr>
        <p:spPr/>
        <p:txBody>
          <a:bodyPr/>
          <a:lstStyle/>
          <a:p>
            <a:fld id="{9AE870A4-6931-4985-8151-02899A29E3D1}" type="datetimeFigureOut">
              <a:rPr lang="en-GB" smtClean="0"/>
              <a:t>04/07/2025</a:t>
            </a:fld>
            <a:endParaRPr lang="en-GB"/>
          </a:p>
        </p:txBody>
      </p:sp>
      <p:sp>
        <p:nvSpPr>
          <p:cNvPr id="8" name="Footer Placeholder 7">
            <a:extLst>
              <a:ext uri="{FF2B5EF4-FFF2-40B4-BE49-F238E27FC236}">
                <a16:creationId xmlns:a16="http://schemas.microsoft.com/office/drawing/2014/main" id="{3E0B3668-1A8F-35B8-FC42-1AF32180550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635DC47-C63B-C5F5-F47A-674CFC3DE459}"/>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4138257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C450C-FE97-095A-06A2-1340074ED43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D75289B-B081-CDF1-F05C-40E3A451252D}"/>
              </a:ext>
            </a:extLst>
          </p:cNvPr>
          <p:cNvSpPr>
            <a:spLocks noGrp="1"/>
          </p:cNvSpPr>
          <p:nvPr>
            <p:ph type="dt" sz="half" idx="10"/>
          </p:nvPr>
        </p:nvSpPr>
        <p:spPr/>
        <p:txBody>
          <a:bodyPr/>
          <a:lstStyle/>
          <a:p>
            <a:fld id="{9AE870A4-6931-4985-8151-02899A29E3D1}" type="datetimeFigureOut">
              <a:rPr lang="en-GB" smtClean="0"/>
              <a:t>04/07/2025</a:t>
            </a:fld>
            <a:endParaRPr lang="en-GB"/>
          </a:p>
        </p:txBody>
      </p:sp>
      <p:sp>
        <p:nvSpPr>
          <p:cNvPr id="4" name="Footer Placeholder 3">
            <a:extLst>
              <a:ext uri="{FF2B5EF4-FFF2-40B4-BE49-F238E27FC236}">
                <a16:creationId xmlns:a16="http://schemas.microsoft.com/office/drawing/2014/main" id="{D0A6C275-BACA-55C3-AAC9-9C377731413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C39666-9D85-E246-C41A-C3E1B56876D4}"/>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2185670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1EEAF9-4A43-9847-55A6-632EE24648B6}"/>
              </a:ext>
            </a:extLst>
          </p:cNvPr>
          <p:cNvSpPr>
            <a:spLocks noGrp="1"/>
          </p:cNvSpPr>
          <p:nvPr>
            <p:ph type="dt" sz="half" idx="10"/>
          </p:nvPr>
        </p:nvSpPr>
        <p:spPr/>
        <p:txBody>
          <a:bodyPr/>
          <a:lstStyle/>
          <a:p>
            <a:fld id="{9AE870A4-6931-4985-8151-02899A29E3D1}" type="datetimeFigureOut">
              <a:rPr lang="en-GB" smtClean="0"/>
              <a:t>04/07/2025</a:t>
            </a:fld>
            <a:endParaRPr lang="en-GB"/>
          </a:p>
        </p:txBody>
      </p:sp>
      <p:sp>
        <p:nvSpPr>
          <p:cNvPr id="3" name="Footer Placeholder 2">
            <a:extLst>
              <a:ext uri="{FF2B5EF4-FFF2-40B4-BE49-F238E27FC236}">
                <a16:creationId xmlns:a16="http://schemas.microsoft.com/office/drawing/2014/main" id="{8F4FF4E4-8216-19AC-BA45-124644A5D6C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05BEE4D-6EED-915E-550F-179E516B5F6D}"/>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2603532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83A83-8558-0333-BC52-1CB3C28808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4833AF-A118-55F3-04E3-10E050A529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2972448-748B-7153-0054-F079365343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DE8078-7BCB-AE6A-E382-F979C43549CB}"/>
              </a:ext>
            </a:extLst>
          </p:cNvPr>
          <p:cNvSpPr>
            <a:spLocks noGrp="1"/>
          </p:cNvSpPr>
          <p:nvPr>
            <p:ph type="dt" sz="half" idx="10"/>
          </p:nvPr>
        </p:nvSpPr>
        <p:spPr/>
        <p:txBody>
          <a:bodyPr/>
          <a:lstStyle/>
          <a:p>
            <a:fld id="{9AE870A4-6931-4985-8151-02899A29E3D1}" type="datetimeFigureOut">
              <a:rPr lang="en-GB" smtClean="0"/>
              <a:t>04/07/2025</a:t>
            </a:fld>
            <a:endParaRPr lang="en-GB"/>
          </a:p>
        </p:txBody>
      </p:sp>
      <p:sp>
        <p:nvSpPr>
          <p:cNvPr id="6" name="Footer Placeholder 5">
            <a:extLst>
              <a:ext uri="{FF2B5EF4-FFF2-40B4-BE49-F238E27FC236}">
                <a16:creationId xmlns:a16="http://schemas.microsoft.com/office/drawing/2014/main" id="{6515D0C8-B4C8-7A57-9B43-F573C01F03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BE8582-9168-C034-A661-CCE3C4AE8F54}"/>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1079435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9D3D9-3FE4-8355-775C-71A1A1184B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1B3BFEE-DF23-FC39-047E-E357C24CFD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2476E97-4537-8B83-9658-D98718027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93E533-C7FA-79D8-2D20-55B1D3118AD1}"/>
              </a:ext>
            </a:extLst>
          </p:cNvPr>
          <p:cNvSpPr>
            <a:spLocks noGrp="1"/>
          </p:cNvSpPr>
          <p:nvPr>
            <p:ph type="dt" sz="half" idx="10"/>
          </p:nvPr>
        </p:nvSpPr>
        <p:spPr/>
        <p:txBody>
          <a:bodyPr/>
          <a:lstStyle/>
          <a:p>
            <a:fld id="{9AE870A4-6931-4985-8151-02899A29E3D1}" type="datetimeFigureOut">
              <a:rPr lang="en-GB" smtClean="0"/>
              <a:t>04/07/2025</a:t>
            </a:fld>
            <a:endParaRPr lang="en-GB"/>
          </a:p>
        </p:txBody>
      </p:sp>
      <p:sp>
        <p:nvSpPr>
          <p:cNvPr id="6" name="Footer Placeholder 5">
            <a:extLst>
              <a:ext uri="{FF2B5EF4-FFF2-40B4-BE49-F238E27FC236}">
                <a16:creationId xmlns:a16="http://schemas.microsoft.com/office/drawing/2014/main" id="{31BDD2B5-DA30-1849-900E-9B6E7D49E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C8A635-735F-43DF-B9DB-673B5A5A7546}"/>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213048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DEE00-DCB8-5214-45F1-8B48A35CB36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790932-16B5-0916-0CA7-3BC1179A7EE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CEBABD-0F1D-B707-BBD2-1A67742C7D51}"/>
              </a:ext>
            </a:extLst>
          </p:cNvPr>
          <p:cNvSpPr>
            <a:spLocks noGrp="1"/>
          </p:cNvSpPr>
          <p:nvPr>
            <p:ph type="dt" sz="half" idx="10"/>
          </p:nvPr>
        </p:nvSpPr>
        <p:spPr/>
        <p:txBody>
          <a:bodyPr/>
          <a:lstStyle/>
          <a:p>
            <a:fld id="{9AE870A4-6931-4985-8151-02899A29E3D1}" type="datetimeFigureOut">
              <a:rPr lang="en-GB" smtClean="0"/>
              <a:t>04/07/2025</a:t>
            </a:fld>
            <a:endParaRPr lang="en-GB"/>
          </a:p>
        </p:txBody>
      </p:sp>
      <p:sp>
        <p:nvSpPr>
          <p:cNvPr id="5" name="Footer Placeholder 4">
            <a:extLst>
              <a:ext uri="{FF2B5EF4-FFF2-40B4-BE49-F238E27FC236}">
                <a16:creationId xmlns:a16="http://schemas.microsoft.com/office/drawing/2014/main" id="{4FA667C8-9118-5A0A-133F-B74E78FA33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0CD1A3-02DC-423C-FD70-CDEE5B365DAB}"/>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3949990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65AE0D-F654-B4B7-8D87-CF512B6454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EFB75C-9095-2AED-F085-11966F0CF59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9DEB14-F3F6-DDDC-8614-8BE0C46750EC}"/>
              </a:ext>
            </a:extLst>
          </p:cNvPr>
          <p:cNvSpPr>
            <a:spLocks noGrp="1"/>
          </p:cNvSpPr>
          <p:nvPr>
            <p:ph type="dt" sz="half" idx="10"/>
          </p:nvPr>
        </p:nvSpPr>
        <p:spPr/>
        <p:txBody>
          <a:bodyPr/>
          <a:lstStyle/>
          <a:p>
            <a:fld id="{9AE870A4-6931-4985-8151-02899A29E3D1}" type="datetimeFigureOut">
              <a:rPr lang="en-GB" smtClean="0"/>
              <a:t>04/07/2025</a:t>
            </a:fld>
            <a:endParaRPr lang="en-GB"/>
          </a:p>
        </p:txBody>
      </p:sp>
      <p:sp>
        <p:nvSpPr>
          <p:cNvPr id="5" name="Footer Placeholder 4">
            <a:extLst>
              <a:ext uri="{FF2B5EF4-FFF2-40B4-BE49-F238E27FC236}">
                <a16:creationId xmlns:a16="http://schemas.microsoft.com/office/drawing/2014/main" id="{B9A47C5A-77E6-FED4-9BC1-650D9245AD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688C38-EA33-64ED-89B1-9087A0989414}"/>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1803635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B95E6C-37DF-241D-DF17-983EF22455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EC38DBC-2C6D-307E-44EC-34F1373996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0238D1-6CD2-10D2-9D3C-42BBCC553B9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AE870A4-6931-4985-8151-02899A29E3D1}" type="datetimeFigureOut">
              <a:rPr lang="en-GB" smtClean="0"/>
              <a:t>04/07/2025</a:t>
            </a:fld>
            <a:endParaRPr lang="en-GB"/>
          </a:p>
        </p:txBody>
      </p:sp>
      <p:sp>
        <p:nvSpPr>
          <p:cNvPr id="5" name="Footer Placeholder 4">
            <a:extLst>
              <a:ext uri="{FF2B5EF4-FFF2-40B4-BE49-F238E27FC236}">
                <a16:creationId xmlns:a16="http://schemas.microsoft.com/office/drawing/2014/main" id="{16B95B6F-0BF5-99EB-8AB1-65FC36795F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44C27C9-4DDB-CF1F-C1D2-2ADB280979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6E5235B-E82D-4C57-AF56-B3258EF998DF}" type="slidenum">
              <a:rPr lang="en-GB" smtClean="0"/>
              <a:t>‹#›</a:t>
            </a:fld>
            <a:endParaRPr lang="en-GB"/>
          </a:p>
        </p:txBody>
      </p:sp>
    </p:spTree>
    <p:extLst>
      <p:ext uri="{BB962C8B-B14F-4D97-AF65-F5344CB8AC3E}">
        <p14:creationId xmlns:p14="http://schemas.microsoft.com/office/powerpoint/2010/main" val="1087125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bg1"/>
                </a:solidFill>
                <a:latin typeface="Tempus Sans ITC" panose="04020404030D07020202" pitchFamily="82" charset="0"/>
              </a:rPr>
              <a:t>A hub of faith and learning with Christ at its centre</a:t>
            </a:r>
            <a:endParaRPr lang="en-GB" sz="2400" i="1" dirty="0"/>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0876155" cy="1754326"/>
          </a:xfrm>
          <a:prstGeom prst="rect">
            <a:avLst/>
          </a:prstGeom>
          <a:noFill/>
        </p:spPr>
        <p:txBody>
          <a:bodyPr wrap="square" rtlCol="0">
            <a:spAutoFit/>
          </a:bodyPr>
          <a:lstStyle/>
          <a:p>
            <a:r>
              <a:rPr lang="en-GB" sz="5400" dirty="0">
                <a:solidFill>
                  <a:srgbClr val="0070C0"/>
                </a:solidFill>
              </a:rPr>
              <a:t>Catholic Social Teaching in Geography</a:t>
            </a:r>
            <a:endParaRPr lang="en-GB" sz="4800" dirty="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3855257" y="1807807"/>
            <a:ext cx="7218192" cy="954107"/>
          </a:xfrm>
          <a:prstGeom prst="rect">
            <a:avLst/>
          </a:prstGeom>
          <a:noFill/>
          <a:ln>
            <a:solidFill>
              <a:schemeClr val="tx1"/>
            </a:solidFill>
          </a:ln>
        </p:spPr>
        <p:txBody>
          <a:bodyPr wrap="square">
            <a:spAutoFit/>
          </a:bodyPr>
          <a:lstStyle/>
          <a:p>
            <a:r>
              <a:rPr lang="en-GB" sz="1400" dirty="0"/>
              <a:t>In KS3 we teach about topics called “Shaping the Land” which relates to the principle of the “creation and the environment” because students learn about the physical processes of erosion, transportation and deposition, as well as tectonic processes, and how they create landforms found along rivers, coasts and at plate boundaries.</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352499" y="2735492"/>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dirty="0"/>
                <a:t>Catholic Social Teaching</a:t>
              </a:r>
            </a:p>
          </p:txBody>
        </p:sp>
      </p:grpSp>
      <p:sp>
        <p:nvSpPr>
          <p:cNvPr id="10" name="TextBox 9">
            <a:extLst>
              <a:ext uri="{FF2B5EF4-FFF2-40B4-BE49-F238E27FC236}">
                <a16:creationId xmlns:a16="http://schemas.microsoft.com/office/drawing/2014/main" id="{79CA3A42-E255-5D6C-5B99-A9745C308D7C}"/>
              </a:ext>
            </a:extLst>
          </p:cNvPr>
          <p:cNvSpPr txBox="1"/>
          <p:nvPr/>
        </p:nvSpPr>
        <p:spPr>
          <a:xfrm>
            <a:off x="3855257" y="2855455"/>
            <a:ext cx="7218192" cy="954107"/>
          </a:xfrm>
          <a:prstGeom prst="rect">
            <a:avLst/>
          </a:prstGeom>
          <a:noFill/>
          <a:ln>
            <a:solidFill>
              <a:schemeClr val="tx1"/>
            </a:solidFill>
          </a:ln>
        </p:spPr>
        <p:txBody>
          <a:bodyPr wrap="square">
            <a:spAutoFit/>
          </a:bodyPr>
          <a:lstStyle/>
          <a:p>
            <a:r>
              <a:rPr lang="en-GB" sz="1400" dirty="0"/>
              <a:t>In KS3 &amp; KS4 we teach about topics relating to climate change which relates to the principle of the “creation and the environment” &amp; “the common good” because students learn about how our actions can shape the future of our climate and how the poorest nations on Earth are experiencing more damaging effects than the wealthier nations.</a:t>
            </a:r>
          </a:p>
        </p:txBody>
      </p:sp>
      <p:sp>
        <p:nvSpPr>
          <p:cNvPr id="12" name="TextBox 11">
            <a:extLst>
              <a:ext uri="{FF2B5EF4-FFF2-40B4-BE49-F238E27FC236}">
                <a16:creationId xmlns:a16="http://schemas.microsoft.com/office/drawing/2014/main" id="{6341EB76-7821-202D-5D34-0304CBBA1531}"/>
              </a:ext>
            </a:extLst>
          </p:cNvPr>
          <p:cNvSpPr txBox="1"/>
          <p:nvPr/>
        </p:nvSpPr>
        <p:spPr>
          <a:xfrm>
            <a:off x="3855257" y="3887207"/>
            <a:ext cx="7218192" cy="1169551"/>
          </a:xfrm>
          <a:prstGeom prst="rect">
            <a:avLst/>
          </a:prstGeom>
          <a:noFill/>
          <a:ln>
            <a:solidFill>
              <a:schemeClr val="tx1"/>
            </a:solidFill>
          </a:ln>
        </p:spPr>
        <p:txBody>
          <a:bodyPr wrap="square">
            <a:spAutoFit/>
          </a:bodyPr>
          <a:lstStyle/>
          <a:p>
            <a:r>
              <a:rPr lang="en-GB" sz="1400" dirty="0"/>
              <a:t>In KS3, KS4 &amp; KS5 we teach about topics relating to managing natural hazards which relates to the principle of the “option for the poor” because students learn about how natural disasters, such as earthquakes and tropical storms, can be managed to ensure that people are protected from these hazards and how aid can be distributed to help the neediest people.</a:t>
            </a:r>
          </a:p>
        </p:txBody>
      </p:sp>
      <p:sp>
        <p:nvSpPr>
          <p:cNvPr id="13" name="TextBox 12">
            <a:extLst>
              <a:ext uri="{FF2B5EF4-FFF2-40B4-BE49-F238E27FC236}">
                <a16:creationId xmlns:a16="http://schemas.microsoft.com/office/drawing/2014/main" id="{DA366655-8646-2BBA-803A-5B3B70569755}"/>
              </a:ext>
            </a:extLst>
          </p:cNvPr>
          <p:cNvSpPr txBox="1"/>
          <p:nvPr/>
        </p:nvSpPr>
        <p:spPr>
          <a:xfrm>
            <a:off x="3855257" y="5142350"/>
            <a:ext cx="7218192" cy="954107"/>
          </a:xfrm>
          <a:prstGeom prst="rect">
            <a:avLst/>
          </a:prstGeom>
          <a:noFill/>
          <a:ln>
            <a:solidFill>
              <a:schemeClr val="tx1"/>
            </a:solidFill>
          </a:ln>
        </p:spPr>
        <p:txBody>
          <a:bodyPr wrap="square">
            <a:spAutoFit/>
          </a:bodyPr>
          <a:lstStyle/>
          <a:p>
            <a:r>
              <a:rPr lang="en-GB" sz="1400" dirty="0"/>
              <a:t>In KS3 &amp; KS4 we teach about topics relating to employment &amp; the economy which relates to the principle of the “dignity of work and participation” because students learn about how concepts such as globalisation have affected our world, as well as how small scale factors affect industrial location.</a:t>
            </a:r>
          </a:p>
        </p:txBody>
      </p:sp>
    </p:spTree>
    <p:extLst>
      <p:ext uri="{BB962C8B-B14F-4D97-AF65-F5344CB8AC3E}">
        <p14:creationId xmlns:p14="http://schemas.microsoft.com/office/powerpoint/2010/main" val="40194823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TotalTime>
  <Words>261</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Tempus Sans ITC</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Parrish (Staff)</dc:creator>
  <cp:lastModifiedBy>David Parrish (Staff)</cp:lastModifiedBy>
  <cp:revision>1</cp:revision>
  <dcterms:created xsi:type="dcterms:W3CDTF">2025-07-04T11:40:44Z</dcterms:created>
  <dcterms:modified xsi:type="dcterms:W3CDTF">2025-07-04T12:04:13Z</dcterms:modified>
</cp:coreProperties>
</file>